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5" r:id="rId1"/>
  </p:sldMasterIdLst>
  <p:notesMasterIdLst>
    <p:notesMasterId r:id="rId36"/>
  </p:notesMasterIdLst>
  <p:sldIdLst>
    <p:sldId id="256" r:id="rId2"/>
    <p:sldId id="313" r:id="rId3"/>
    <p:sldId id="257" r:id="rId4"/>
    <p:sldId id="259" r:id="rId5"/>
    <p:sldId id="286" r:id="rId6"/>
    <p:sldId id="285" r:id="rId7"/>
    <p:sldId id="287" r:id="rId8"/>
    <p:sldId id="288" r:id="rId9"/>
    <p:sldId id="289" r:id="rId10"/>
    <p:sldId id="314" r:id="rId11"/>
    <p:sldId id="260" r:id="rId12"/>
    <p:sldId id="290" r:id="rId13"/>
    <p:sldId id="284" r:id="rId14"/>
    <p:sldId id="291" r:id="rId15"/>
    <p:sldId id="292" r:id="rId16"/>
    <p:sldId id="294" r:id="rId17"/>
    <p:sldId id="295" r:id="rId18"/>
    <p:sldId id="296" r:id="rId19"/>
    <p:sldId id="297" r:id="rId20"/>
    <p:sldId id="298" r:id="rId21"/>
    <p:sldId id="299" r:id="rId22"/>
    <p:sldId id="300" r:id="rId23"/>
    <p:sldId id="303" r:id="rId24"/>
    <p:sldId id="304" r:id="rId25"/>
    <p:sldId id="302" r:id="rId26"/>
    <p:sldId id="305" r:id="rId27"/>
    <p:sldId id="306" r:id="rId28"/>
    <p:sldId id="307" r:id="rId29"/>
    <p:sldId id="308" r:id="rId30"/>
    <p:sldId id="309" r:id="rId31"/>
    <p:sldId id="310" r:id="rId32"/>
    <p:sldId id="311" r:id="rId33"/>
    <p:sldId id="312" r:id="rId34"/>
    <p:sldId id="278" r:id="rId35"/>
  </p:sldIdLst>
  <p:sldSz cx="9144000" cy="5143500" type="screen16x9"/>
  <p:notesSz cx="6858000" cy="9144000"/>
  <p:embeddedFontLst>
    <p:embeddedFont>
      <p:font typeface="Roboto" panose="020B0604020202020204" charset="0"/>
      <p:regular r:id="rId37"/>
      <p:bold r:id="rId38"/>
      <p:italic r:id="rId39"/>
      <p:boldItalic r:id="rId40"/>
    </p:embeddedFont>
    <p:embeddedFont>
      <p:font typeface="Barlow Semi Condensed" panose="020B0604020202020204" charset="0"/>
      <p:regular r:id="rId41"/>
      <p:bold r:id="rId42"/>
      <p:italic r:id="rId43"/>
      <p:boldItalic r:id="rId44"/>
    </p:embeddedFont>
    <p:embeddedFont>
      <p:font typeface="Barlow Semi Condensed Medium" panose="020B0604020202020204" charset="0"/>
      <p:regular r:id="rId45"/>
      <p:bold r:id="rId46"/>
      <p:italic r:id="rId47"/>
      <p:boldItalic r:id="rId48"/>
    </p:embeddedFont>
    <p:embeddedFont>
      <p:font typeface="Tahoma" panose="020B0604030504040204" pitchFamily="34" charset="0"/>
      <p:regular r:id="rId49"/>
      <p:bold r:id="rId50"/>
    </p:embeddedFont>
    <p:embeddedFont>
      <p:font typeface="Calibri" panose="020F0502020204030204" pitchFamily="34" charset="0"/>
      <p:regular r:id="rId51"/>
      <p:bold r:id="rId52"/>
      <p:italic r:id="rId53"/>
      <p:boldItalic r:id="rId54"/>
    </p:embeddedFont>
    <p:embeddedFont>
      <p:font typeface="Times Neue Roman" panose="020B0604020202020204" charset="0"/>
      <p:regular r:id="rId55"/>
    </p:embeddedFont>
    <p:embeddedFont>
      <p:font typeface="Trebuchet MS" panose="020B0603020202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4" d="100"/>
          <a:sy n="84" d="100"/>
        </p:scale>
        <p:origin x="78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https://pixabay.com/en/macbook-apple-imac-computer-screen-606763/</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349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c3e5f588f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c3e5f588f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https://pixabay.com/en/skyscraper-glass-facade-offices-418189</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c3e5f588f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c3e5f588f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https://pixabay.com/en/skyscraper-glass-facade-offices-418189</a:t>
            </a:r>
            <a:endParaRPr/>
          </a:p>
        </p:txBody>
      </p:sp>
    </p:spTree>
    <p:extLst>
      <p:ext uri="{BB962C8B-B14F-4D97-AF65-F5344CB8AC3E}">
        <p14:creationId xmlns:p14="http://schemas.microsoft.com/office/powerpoint/2010/main" val="2328505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197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490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68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19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c4147e5ba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c4147e5ba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1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c50a639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c50a639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155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68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751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031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072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8" name="Google Shape;68;p1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1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extLst>
      <p:ext uri="{BB962C8B-B14F-4D97-AF65-F5344CB8AC3E}">
        <p14:creationId xmlns:p14="http://schemas.microsoft.com/office/powerpoint/2010/main" val="265598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marL="0" lvl="0" indent="0" algn="ctr" rtl="0">
              <a:spcBef>
                <a:spcPts val="0"/>
              </a:spcBef>
              <a:spcAft>
                <a:spcPts val="0"/>
              </a:spcAft>
              <a:buNone/>
            </a:pPr>
            <a:fld id="{00000000-1234-1234-1234-123412341234}" type="slidenum">
              <a:rPr lang="en-GB"/>
              <a:t>‹#›</a:t>
            </a:fld>
            <a:endParaRPr/>
          </a:p>
        </p:txBody>
      </p:sp>
      <p:sp>
        <p:nvSpPr>
          <p:cNvPr id="20" name="Google Shape;20;p4"/>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1" name="Google Shape;21;p4"/>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cxnSp>
        <p:nvCxnSpPr>
          <p:cNvPr id="22" name="Google Shape;22;p4"/>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23" name="Google Shape;23;p4">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cxnSp>
        <p:nvCxnSpPr>
          <p:cNvPr id="38" name="Google Shape;38;p6"/>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39" name="Google Shape;39;p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40" name="Google Shape;40;p6"/>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41" name="Google Shape;41;p6">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marL="0" lvl="0" indent="0" algn="ctr" rtl="0">
              <a:spcBef>
                <a:spcPts val="0"/>
              </a:spcBef>
              <a:spcAft>
                <a:spcPts val="0"/>
              </a:spcAft>
              <a:buNone/>
            </a:pPr>
            <a:fld id="{00000000-1234-1234-1234-123412341234}" type="slidenum">
              <a:rPr lang="en-GB"/>
              <a:t>‹#›</a:t>
            </a:fld>
            <a:endParaRPr/>
          </a:p>
        </p:txBody>
      </p:sp>
      <p:sp>
        <p:nvSpPr>
          <p:cNvPr id="45" name="Google Shape;45;p6"/>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8" name="Google Shape;48;p7"/>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1" name="Google Shape;51;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2" name="Google Shape;52;p8"/>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9"/>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9" name="Google Shape;59;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 name="Google Shape;60;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10"/>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4" name="Google Shape;64;p11"/>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402225" y="4703625"/>
            <a:ext cx="396300" cy="2046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dk2"/>
                </a:solidFill>
              </a:defRPr>
            </a:lvl1pPr>
            <a:lvl2pPr lvl="1" algn="ctr">
              <a:buNone/>
              <a:defRPr sz="1000">
                <a:solidFill>
                  <a:schemeClr val="dk2"/>
                </a:solidFill>
              </a:defRPr>
            </a:lvl2pPr>
            <a:lvl3pPr lvl="2" algn="ctr">
              <a:buNone/>
              <a:defRPr sz="1000">
                <a:solidFill>
                  <a:schemeClr val="dk2"/>
                </a:solidFill>
              </a:defRPr>
            </a:lvl3pPr>
            <a:lvl4pPr lvl="3" algn="ctr">
              <a:buNone/>
              <a:defRPr sz="1000">
                <a:solidFill>
                  <a:schemeClr val="dk2"/>
                </a:solidFill>
              </a:defRPr>
            </a:lvl4pPr>
            <a:lvl5pPr lvl="4" algn="ctr">
              <a:buNone/>
              <a:defRPr sz="1000">
                <a:solidFill>
                  <a:schemeClr val="dk2"/>
                </a:solidFill>
              </a:defRPr>
            </a:lvl5pPr>
            <a:lvl6pPr lvl="5" algn="ctr">
              <a:buNone/>
              <a:defRPr sz="1000">
                <a:solidFill>
                  <a:schemeClr val="dk2"/>
                </a:solidFill>
              </a:defRPr>
            </a:lvl6pPr>
            <a:lvl7pPr lvl="6" algn="ctr">
              <a:buNone/>
              <a:defRPr sz="1000">
                <a:solidFill>
                  <a:schemeClr val="dk2"/>
                </a:solidFill>
              </a:defRPr>
            </a:lvl7pPr>
            <a:lvl8pPr lvl="7" algn="ctr">
              <a:buNone/>
              <a:defRPr sz="1000">
                <a:solidFill>
                  <a:schemeClr val="dk2"/>
                </a:solidFill>
              </a:defRPr>
            </a:lvl8pPr>
            <a:lvl9pPr lvl="8" algn="ctr">
              <a:buNone/>
              <a:defRPr sz="1000">
                <a:solidFill>
                  <a:schemeClr val="dk2"/>
                </a:solidFill>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0"/>
          <p:cNvSpPr/>
          <p:nvPr/>
        </p:nvSpPr>
        <p:spPr>
          <a:xfrm>
            <a:off x="152400" y="-30875"/>
            <a:ext cx="9144000" cy="5143500"/>
          </a:xfrm>
          <a:prstGeom prst="rect">
            <a:avLst/>
          </a:prstGeom>
          <a:solidFill>
            <a:srgbClr val="566579">
              <a:alpha val="9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 name="Google Shape;163;p30"/>
          <p:cNvSpPr txBox="1"/>
          <p:nvPr/>
        </p:nvSpPr>
        <p:spPr>
          <a:xfrm>
            <a:off x="1479900" y="2178950"/>
            <a:ext cx="6184200" cy="2324470"/>
          </a:xfrm>
          <a:prstGeom prst="rect">
            <a:avLst/>
          </a:prstGeom>
          <a:noFill/>
          <a:ln>
            <a:noFill/>
          </a:ln>
        </p:spPr>
        <p:txBody>
          <a:bodyPr spcFirstLastPara="1" wrap="square" lIns="91425" tIns="91425" rIns="91425" bIns="91425" anchor="t" anchorCtr="0">
            <a:noAutofit/>
          </a:bodyPr>
          <a:lstStyle/>
          <a:p>
            <a:pPr algn="ctr">
              <a:lnSpc>
                <a:spcPts val="6647"/>
              </a:lnSpc>
            </a:pPr>
            <a:r>
              <a:rPr lang="en-US" sz="2400" spc="276" dirty="0" smtClean="0">
                <a:solidFill>
                  <a:srgbClr val="FFFFFF"/>
                </a:solidFill>
                <a:latin typeface="Times New Roman" panose="02020603050405020304" pitchFamily="18" charset="0"/>
                <a:ea typeface="Tahoma" panose="020B0604030504040204" pitchFamily="34" charset="0"/>
                <a:cs typeface="Times New Roman" panose="02020603050405020304" pitchFamily="18" charset="0"/>
              </a:rPr>
              <a:t>WEB BÁN QUẦN ÁO </a:t>
            </a:r>
          </a:p>
          <a:p>
            <a:pPr algn="ctr">
              <a:lnSpc>
                <a:spcPts val="6647"/>
              </a:lnSpc>
            </a:pPr>
            <a:r>
              <a:rPr lang="en-US" sz="2400" spc="277" dirty="0" smtClean="0">
                <a:solidFill>
                  <a:srgbClr val="FFFFFF"/>
                </a:solidFill>
                <a:latin typeface="Times New Roman" panose="02020603050405020304" pitchFamily="18" charset="0"/>
                <a:ea typeface="Tahoma" panose="020B0604030504040204" pitchFamily="34" charset="0"/>
                <a:cs typeface="Times New Roman" panose="02020603050405020304" pitchFamily="18" charset="0"/>
              </a:rPr>
              <a:t>VPC </a:t>
            </a:r>
            <a:r>
              <a:rPr lang="en-US" sz="2400" spc="277" dirty="0">
                <a:solidFill>
                  <a:srgbClr val="FFFFFF"/>
                </a:solidFill>
                <a:latin typeface="Times New Roman" panose="02020603050405020304" pitchFamily="18" charset="0"/>
                <a:ea typeface="Tahoma" panose="020B0604030504040204" pitchFamily="34" charset="0"/>
                <a:cs typeface="Times New Roman" panose="02020603050405020304" pitchFamily="18" charset="0"/>
              </a:rPr>
              <a:t>-EC2 - AMAZON AURORA</a:t>
            </a:r>
            <a:endParaRPr lang="en-US" sz="2400" spc="277" dirty="0">
              <a:solidFill>
                <a:srgbClr val="FFFFFF"/>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64" name="Google Shape;164;p30"/>
          <p:cNvSpPr txBox="1"/>
          <p:nvPr/>
        </p:nvSpPr>
        <p:spPr>
          <a:xfrm>
            <a:off x="2500350" y="853675"/>
            <a:ext cx="4143300" cy="16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b="1" dirty="0" smtClean="0">
                <a:solidFill>
                  <a:srgbClr val="FFFFFF"/>
                </a:solidFill>
                <a:latin typeface="Trebuchet MS"/>
                <a:ea typeface="Trebuchet MS"/>
                <a:cs typeface="Trebuchet MS"/>
                <a:sym typeface="Trebuchet MS"/>
              </a:rPr>
              <a:t>NHÓM 15</a:t>
            </a:r>
            <a:endParaRPr sz="4000" b="1" dirty="0">
              <a:solidFill>
                <a:srgbClr val="FFFFFF"/>
              </a:solidFill>
              <a:latin typeface="Trebuchet MS"/>
              <a:ea typeface="Trebuchet MS"/>
              <a:cs typeface="Trebuchet MS"/>
              <a:sym typeface="Trebuchet MS"/>
            </a:endParaRPr>
          </a:p>
        </p:txBody>
      </p:sp>
      <p:sp>
        <p:nvSpPr>
          <p:cNvPr id="166" name="Google Shape;166;p30"/>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2896089086"/>
              </p:ext>
            </p:extLst>
          </p:nvPr>
        </p:nvGraphicFramePr>
        <p:xfrm>
          <a:off x="403860" y="415885"/>
          <a:ext cx="8244840" cy="4591064"/>
        </p:xfrm>
        <a:graphic>
          <a:graphicData uri="http://schemas.openxmlformats.org/drawingml/2006/table">
            <a:tbl>
              <a:tblPr firstRow="1" firstCol="1" bandRow="1"/>
              <a:tblGrid>
                <a:gridCol w="2623359">
                  <a:extLst>
                    <a:ext uri="{9D8B030D-6E8A-4147-A177-3AD203B41FA5}">
                      <a16:colId xmlns:a16="http://schemas.microsoft.com/office/drawing/2014/main" val="1491518139"/>
                    </a:ext>
                  </a:extLst>
                </a:gridCol>
                <a:gridCol w="4399420">
                  <a:extLst>
                    <a:ext uri="{9D8B030D-6E8A-4147-A177-3AD203B41FA5}">
                      <a16:colId xmlns:a16="http://schemas.microsoft.com/office/drawing/2014/main" val="3605868425"/>
                    </a:ext>
                  </a:extLst>
                </a:gridCol>
                <a:gridCol w="1222061">
                  <a:extLst>
                    <a:ext uri="{9D8B030D-6E8A-4147-A177-3AD203B41FA5}">
                      <a16:colId xmlns:a16="http://schemas.microsoft.com/office/drawing/2014/main" val="3492263592"/>
                    </a:ext>
                  </a:extLst>
                </a:gridCol>
              </a:tblGrid>
              <a:tr h="223677">
                <a:tc>
                  <a:txBody>
                    <a:bodyPr/>
                    <a:lstStyle/>
                    <a:p>
                      <a:pPr algn="just">
                        <a:lnSpc>
                          <a:spcPct val="150000"/>
                        </a:lnSpc>
                        <a:spcAft>
                          <a:spcPts val="0"/>
                        </a:spcAft>
                      </a:pPr>
                      <a:r>
                        <a:rPr lang="vi-VN" sz="1100">
                          <a:effectLst/>
                        </a:rPr>
                        <a:t>Họ và tên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23" marR="32623" marT="0" marB="0"/>
                </a:tc>
                <a:tc>
                  <a:txBody>
                    <a:bodyPr/>
                    <a:lstStyle/>
                    <a:p>
                      <a:pPr algn="just">
                        <a:lnSpc>
                          <a:spcPct val="150000"/>
                        </a:lnSpc>
                        <a:spcAft>
                          <a:spcPts val="0"/>
                        </a:spcAft>
                      </a:pPr>
                      <a:r>
                        <a:rPr lang="vi-VN" sz="1100">
                          <a:effectLst/>
                        </a:rPr>
                        <a:t>Công việc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23" marR="32623" marT="0" marB="0"/>
                </a:tc>
                <a:tc>
                  <a:txBody>
                    <a:bodyPr/>
                    <a:lstStyle/>
                    <a:p>
                      <a:pPr algn="just">
                        <a:lnSpc>
                          <a:spcPct val="150000"/>
                        </a:lnSpc>
                        <a:spcAft>
                          <a:spcPts val="0"/>
                        </a:spcAft>
                      </a:pPr>
                      <a:r>
                        <a:rPr lang="vi-VN" sz="1100">
                          <a:effectLst/>
                        </a:rPr>
                        <a:t>Đánh giá</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23" marR="32623" marT="0" marB="0"/>
                </a:tc>
                <a:extLst>
                  <a:ext uri="{0D108BD9-81ED-4DB2-BD59-A6C34878D82A}">
                    <a16:rowId xmlns:a16="http://schemas.microsoft.com/office/drawing/2014/main" val="1632973924"/>
                  </a:ext>
                </a:extLst>
              </a:tr>
              <a:tr h="1432332">
                <a:tc>
                  <a:txBody>
                    <a:bodyPr/>
                    <a:lstStyle/>
                    <a:p>
                      <a:pPr algn="just">
                        <a:lnSpc>
                          <a:spcPct val="150000"/>
                        </a:lnSpc>
                        <a:spcAft>
                          <a:spcPts val="0"/>
                        </a:spcAft>
                      </a:pPr>
                      <a:r>
                        <a:rPr lang="en-US" sz="1400" b="0" i="0" u="none" strike="noStrike" cap="none" dirty="0" err="1" smtClean="0">
                          <a:solidFill>
                            <a:schemeClr val="tx1"/>
                          </a:solidFill>
                          <a:effectLst/>
                          <a:latin typeface="+mn-lt"/>
                          <a:ea typeface="+mn-ea"/>
                          <a:cs typeface="+mn-cs"/>
                          <a:sym typeface="Arial"/>
                        </a:rPr>
                        <a:t>Nguyễn</a:t>
                      </a:r>
                      <a:r>
                        <a:rPr lang="en-US" sz="1400" b="0" i="0" u="none" strike="noStrike" cap="none" baseline="0" dirty="0" smtClean="0">
                          <a:solidFill>
                            <a:schemeClr val="tx1"/>
                          </a:solidFill>
                          <a:effectLst/>
                          <a:latin typeface="+mn-lt"/>
                          <a:ea typeface="+mn-ea"/>
                          <a:cs typeface="+mn-cs"/>
                          <a:sym typeface="Arial"/>
                        </a:rPr>
                        <a:t> </a:t>
                      </a:r>
                      <a:r>
                        <a:rPr lang="en-US" sz="1400" b="0" i="0" u="none" strike="noStrike" cap="none" baseline="0" dirty="0" err="1" smtClean="0">
                          <a:solidFill>
                            <a:schemeClr val="tx1"/>
                          </a:solidFill>
                          <a:effectLst/>
                          <a:latin typeface="+mn-lt"/>
                          <a:ea typeface="+mn-ea"/>
                          <a:cs typeface="+mn-cs"/>
                          <a:sym typeface="Arial"/>
                        </a:rPr>
                        <a:t>Hồng</a:t>
                      </a:r>
                      <a:r>
                        <a:rPr lang="en-US" sz="1400" b="0" i="0" u="none" strike="noStrike" cap="none" baseline="0" dirty="0" smtClean="0">
                          <a:solidFill>
                            <a:schemeClr val="tx1"/>
                          </a:solidFill>
                          <a:effectLst/>
                          <a:latin typeface="+mn-lt"/>
                          <a:ea typeface="+mn-ea"/>
                          <a:cs typeface="+mn-cs"/>
                          <a:sym typeface="Arial"/>
                        </a:rPr>
                        <a:t> </a:t>
                      </a:r>
                      <a:r>
                        <a:rPr lang="en-US" sz="1400" b="0" i="0" u="none" strike="noStrike" cap="none" baseline="0" dirty="0" err="1" smtClean="0">
                          <a:solidFill>
                            <a:schemeClr val="tx1"/>
                          </a:solidFill>
                          <a:effectLst/>
                          <a:latin typeface="+mn-lt"/>
                          <a:ea typeface="+mn-ea"/>
                          <a:cs typeface="+mn-cs"/>
                          <a:sym typeface="Arial"/>
                        </a:rPr>
                        <a:t>Vũ</a:t>
                      </a:r>
                      <a:r>
                        <a:rPr lang="en-US" sz="1400" b="0" i="0" u="none" strike="noStrike" cap="none" baseline="0" dirty="0" smtClean="0">
                          <a:solidFill>
                            <a:schemeClr val="tx1"/>
                          </a:solidFill>
                          <a:effectLst/>
                          <a:latin typeface="+mn-lt"/>
                          <a:ea typeface="+mn-ea"/>
                          <a:cs typeface="+mn-cs"/>
                          <a:sym typeface="Arial"/>
                        </a:rPr>
                        <a:t> </a:t>
                      </a:r>
                      <a:r>
                        <a:rPr lang="en-US" sz="1400" b="0" i="0" u="none" strike="noStrike" cap="none" baseline="0" dirty="0" err="1" smtClean="0">
                          <a:solidFill>
                            <a:schemeClr val="tx1"/>
                          </a:solidFill>
                          <a:effectLst/>
                          <a:latin typeface="+mn-lt"/>
                          <a:ea typeface="+mn-ea"/>
                          <a:cs typeface="+mn-cs"/>
                          <a:sym typeface="Arial"/>
                        </a:rPr>
                        <a:t>Khánh</a:t>
                      </a:r>
                      <a:r>
                        <a:rPr lang="en-US" sz="1400" b="0" i="0" u="none" strike="noStrike" cap="none" dirty="0" smtClean="0">
                          <a:solidFill>
                            <a:schemeClr val="tx1"/>
                          </a:solidFill>
                          <a:effectLst/>
                          <a:latin typeface="+mn-lt"/>
                          <a:ea typeface="+mn-ea"/>
                          <a:cs typeface="+mn-cs"/>
                          <a:sym typeface="Arial"/>
                        </a:rPr>
                        <a:t> </a:t>
                      </a:r>
                    </a:p>
                    <a:p>
                      <a:pPr algn="just">
                        <a:lnSpc>
                          <a:spcPct val="150000"/>
                        </a:lnSpc>
                        <a:spcAft>
                          <a:spcPts val="0"/>
                        </a:spcAft>
                      </a:pPr>
                      <a:r>
                        <a:rPr lang="en-US" sz="1400" b="0" i="0" u="none" strike="noStrike" cap="none" dirty="0" smtClean="0">
                          <a:solidFill>
                            <a:schemeClr val="tx1"/>
                          </a:solidFill>
                          <a:effectLst/>
                          <a:latin typeface="+mn-lt"/>
                          <a:ea typeface="+mn-ea"/>
                          <a:cs typeface="+mn-cs"/>
                          <a:sym typeface="Arial"/>
                        </a:rPr>
                        <a:t>19151241</a:t>
                      </a:r>
                    </a:p>
                  </a:txBody>
                  <a:tcPr marL="32623" marR="32623" marT="0" marB="0" anchor="ctr"/>
                </a:tc>
                <a:tc>
                  <a:txBody>
                    <a:bodyPr/>
                    <a:lstStyle/>
                    <a:p>
                      <a:pPr algn="just">
                        <a:lnSpc>
                          <a:spcPct val="150000"/>
                        </a:lnSpc>
                        <a:spcAft>
                          <a:spcPts val="0"/>
                        </a:spcAft>
                      </a:pPr>
                      <a:endParaRPr lang="en-US" sz="1100" dirty="0" smtClean="0">
                        <a:effectLst/>
                      </a:endParaRPr>
                    </a:p>
                    <a:p>
                      <a:pPr algn="just">
                        <a:lnSpc>
                          <a:spcPct val="150000"/>
                        </a:lnSpc>
                        <a:spcAft>
                          <a:spcPts val="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chủ</a:t>
                      </a:r>
                      <a:endPar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phẩm</a:t>
                      </a:r>
                      <a:endPar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trang</a:t>
                      </a:r>
                      <a:endPar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-checkout</a:t>
                      </a:r>
                    </a:p>
                    <a:p>
                      <a:pPr algn="just">
                        <a:lnSpc>
                          <a:spcPct val="150000"/>
                        </a:lnSpc>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23" marR="32623" marT="0" marB="0" anchor="ctr"/>
                </a:tc>
                <a:tc>
                  <a:txBody>
                    <a:bodyPr/>
                    <a:lstStyle/>
                    <a:p>
                      <a:pPr algn="just">
                        <a:lnSpc>
                          <a:spcPct val="150000"/>
                        </a:lnSpc>
                        <a:spcAft>
                          <a:spcPts val="0"/>
                        </a:spcAft>
                      </a:pPr>
                      <a:r>
                        <a:rPr lang="vi-VN" sz="1100">
                          <a:effectLst/>
                        </a:rPr>
                        <a:t>100%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23" marR="32623" marT="0" marB="0" anchor="ctr"/>
                </a:tc>
                <a:extLst>
                  <a:ext uri="{0D108BD9-81ED-4DB2-BD59-A6C34878D82A}">
                    <a16:rowId xmlns:a16="http://schemas.microsoft.com/office/drawing/2014/main" val="4064759798"/>
                  </a:ext>
                </a:extLst>
              </a:tr>
              <a:tr h="1264635">
                <a:tc>
                  <a:txBody>
                    <a:bodyPr/>
                    <a:lstStyle/>
                    <a:p>
                      <a:pPr algn="just">
                        <a:lnSpc>
                          <a:spcPct val="150000"/>
                        </a:lnSpc>
                        <a:spcAft>
                          <a:spcPts val="0"/>
                        </a:spcAft>
                      </a:pPr>
                      <a:r>
                        <a:rPr lang="en-US" sz="1400" b="0" i="0" u="none" strike="noStrike" cap="none" dirty="0" err="1" smtClean="0">
                          <a:solidFill>
                            <a:schemeClr val="tx1"/>
                          </a:solidFill>
                          <a:effectLst/>
                          <a:latin typeface="+mn-lt"/>
                          <a:ea typeface="+mn-ea"/>
                          <a:cs typeface="+mn-cs"/>
                          <a:sym typeface="Arial"/>
                        </a:rPr>
                        <a:t>Điều</a:t>
                      </a:r>
                      <a:r>
                        <a:rPr lang="en-US" sz="1400" b="0" i="0" u="none" strike="noStrike" cap="none" dirty="0" smtClean="0">
                          <a:solidFill>
                            <a:schemeClr val="tx1"/>
                          </a:solidFill>
                          <a:effectLst/>
                          <a:latin typeface="+mn-lt"/>
                          <a:ea typeface="+mn-ea"/>
                          <a:cs typeface="+mn-cs"/>
                          <a:sym typeface="Arial"/>
                        </a:rPr>
                        <a:t> </a:t>
                      </a:r>
                      <a:r>
                        <a:rPr lang="en-US" sz="1400" b="0" i="0" u="none" strike="noStrike" cap="none" dirty="0" err="1" smtClean="0">
                          <a:solidFill>
                            <a:schemeClr val="tx1"/>
                          </a:solidFill>
                          <a:effectLst/>
                          <a:latin typeface="+mn-lt"/>
                          <a:ea typeface="+mn-ea"/>
                          <a:cs typeface="+mn-cs"/>
                          <a:sym typeface="Arial"/>
                        </a:rPr>
                        <a:t>Thị</a:t>
                      </a:r>
                      <a:r>
                        <a:rPr lang="en-US" sz="1400" b="0" i="0" u="none" strike="noStrike" cap="none" dirty="0" smtClean="0">
                          <a:solidFill>
                            <a:schemeClr val="tx1"/>
                          </a:solidFill>
                          <a:effectLst/>
                          <a:latin typeface="+mn-lt"/>
                          <a:ea typeface="+mn-ea"/>
                          <a:cs typeface="+mn-cs"/>
                          <a:sym typeface="Arial"/>
                        </a:rPr>
                        <a:t> </a:t>
                      </a:r>
                      <a:r>
                        <a:rPr lang="en-US" sz="1400" b="0" i="0" u="none" strike="noStrike" cap="none" dirty="0" err="1" smtClean="0">
                          <a:solidFill>
                            <a:schemeClr val="tx1"/>
                          </a:solidFill>
                          <a:effectLst/>
                          <a:latin typeface="+mn-lt"/>
                          <a:ea typeface="+mn-ea"/>
                          <a:cs typeface="+mn-cs"/>
                          <a:sym typeface="Arial"/>
                        </a:rPr>
                        <a:t>Diễm</a:t>
                      </a:r>
                      <a:r>
                        <a:rPr lang="en-US" sz="1400" b="0" i="0" u="none" strike="noStrike" cap="none" dirty="0" smtClean="0">
                          <a:solidFill>
                            <a:schemeClr val="tx1"/>
                          </a:solidFill>
                          <a:effectLst/>
                          <a:latin typeface="+mn-lt"/>
                          <a:ea typeface="+mn-ea"/>
                          <a:cs typeface="+mn-cs"/>
                          <a:sym typeface="Arial"/>
                        </a:rPr>
                        <a:t> </a:t>
                      </a:r>
                      <a:r>
                        <a:rPr lang="en-US" sz="1400" b="0" i="0" u="none" strike="noStrike" cap="none" dirty="0" err="1" smtClean="0">
                          <a:solidFill>
                            <a:schemeClr val="tx1"/>
                          </a:solidFill>
                          <a:effectLst/>
                          <a:latin typeface="+mn-lt"/>
                          <a:ea typeface="+mn-ea"/>
                          <a:cs typeface="+mn-cs"/>
                          <a:sym typeface="Arial"/>
                        </a:rPr>
                        <a:t>Kiều</a:t>
                      </a:r>
                      <a:endParaRPr lang="en-US" sz="1400" b="0" i="0" u="none" strike="noStrike" cap="none" dirty="0" smtClean="0">
                        <a:solidFill>
                          <a:schemeClr val="tx1"/>
                        </a:solidFill>
                        <a:effectLst/>
                        <a:latin typeface="+mn-lt"/>
                        <a:ea typeface="+mn-ea"/>
                        <a:cs typeface="+mn-cs"/>
                        <a:sym typeface="Arial"/>
                      </a:endParaRPr>
                    </a:p>
                    <a:p>
                      <a:pPr algn="just">
                        <a:lnSpc>
                          <a:spcPct val="150000"/>
                        </a:lnSpc>
                        <a:spcAft>
                          <a:spcPts val="0"/>
                        </a:spcAft>
                      </a:pPr>
                      <a:r>
                        <a:rPr lang="en-US" sz="1400" b="0" i="0" u="none" strike="noStrike" cap="none" dirty="0" smtClean="0">
                          <a:solidFill>
                            <a:schemeClr val="tx1"/>
                          </a:solidFill>
                          <a:effectLst/>
                          <a:latin typeface="+mn-lt"/>
                          <a:ea typeface="+mn-ea"/>
                          <a:cs typeface="+mn-cs"/>
                          <a:sym typeface="Arial"/>
                        </a:rPr>
                        <a:t>18110137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23" marR="32623" marT="0" marB="0" anchor="ctr"/>
                </a:tc>
                <a:tc>
                  <a:txBody>
                    <a:bodyPr/>
                    <a:lstStyle/>
                    <a:p>
                      <a:pPr algn="just">
                        <a:lnSpc>
                          <a:spcPct val="150000"/>
                        </a:lnSpc>
                        <a:spcAft>
                          <a:spcPts val="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kí,đăng</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nhập</a:t>
                      </a:r>
                      <a:endPar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50000"/>
                        </a:lnSpc>
                        <a:spcAft>
                          <a:spcPts val="0"/>
                        </a:spcAft>
                        <a:buFontTx/>
                        <a:buChar char="-"/>
                      </a:pP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spcAft>
                          <a:spcPts val="0"/>
                        </a:spcAft>
                        <a:buFontTx/>
                        <a:buChar char="-"/>
                      </a:pP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profile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23" marR="32623" marT="0" marB="0" anchor="ctr"/>
                </a:tc>
                <a:tc>
                  <a:txBody>
                    <a:bodyPr/>
                    <a:lstStyle/>
                    <a:p>
                      <a:pPr algn="just">
                        <a:lnSpc>
                          <a:spcPct val="150000"/>
                        </a:lnSpc>
                        <a:spcAft>
                          <a:spcPts val="0"/>
                        </a:spcAft>
                      </a:pPr>
                      <a:r>
                        <a:rPr lang="vi-VN" sz="1100">
                          <a:effectLst/>
                        </a:rPr>
                        <a:t>100%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23" marR="32623" marT="0" marB="0" anchor="ctr"/>
                </a:tc>
                <a:extLst>
                  <a:ext uri="{0D108BD9-81ED-4DB2-BD59-A6C34878D82A}">
                    <a16:rowId xmlns:a16="http://schemas.microsoft.com/office/drawing/2014/main" val="1755100607"/>
                  </a:ext>
                </a:extLst>
              </a:tr>
              <a:tr h="1624091">
                <a:tc>
                  <a:txBody>
                    <a:bodyPr/>
                    <a:lstStyle/>
                    <a:p>
                      <a:pPr algn="just">
                        <a:lnSpc>
                          <a:spcPct val="150000"/>
                        </a:lnSpc>
                        <a:spcAft>
                          <a:spcPts val="0"/>
                        </a:spcAft>
                      </a:pPr>
                      <a:r>
                        <a:rPr lang="en-US" sz="1200" dirty="0" err="1">
                          <a:effectLst/>
                        </a:rPr>
                        <a:t>Nguyễn</a:t>
                      </a:r>
                      <a:r>
                        <a:rPr lang="en-US" sz="1200" dirty="0">
                          <a:effectLst/>
                        </a:rPr>
                        <a:t> </a:t>
                      </a:r>
                      <a:r>
                        <a:rPr lang="en-US" sz="1200" dirty="0" err="1">
                          <a:effectLst/>
                        </a:rPr>
                        <a:t>Tuấn</a:t>
                      </a:r>
                      <a:r>
                        <a:rPr lang="en-US" sz="1200" dirty="0">
                          <a:effectLst/>
                        </a:rPr>
                        <a:t> </a:t>
                      </a:r>
                      <a:r>
                        <a:rPr lang="en-US" sz="1200" dirty="0" err="1">
                          <a:effectLst/>
                        </a:rPr>
                        <a:t>Kiệt</a:t>
                      </a:r>
                      <a:endParaRPr lang="en-US" sz="1200" dirty="0">
                        <a:effectLst/>
                      </a:endParaRPr>
                    </a:p>
                    <a:p>
                      <a:pPr algn="just">
                        <a:lnSpc>
                          <a:spcPct val="150000"/>
                        </a:lnSpc>
                        <a:spcAft>
                          <a:spcPts val="0"/>
                        </a:spcAft>
                      </a:pPr>
                      <a:r>
                        <a:rPr lang="en-US" sz="1200" dirty="0">
                          <a:effectLst/>
                        </a:rPr>
                        <a:t>20110510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23" marR="32623" marT="0" marB="0" anchor="ctr"/>
                </a:tc>
                <a:tc>
                  <a:txBody>
                    <a:bodyPr/>
                    <a:lstStyle/>
                    <a:p>
                      <a:pPr algn="just">
                        <a:lnSpc>
                          <a:spcPct val="150000"/>
                        </a:lnSpc>
                        <a:spcAft>
                          <a:spcPts val="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admin</a:t>
                      </a:r>
                    </a:p>
                    <a:p>
                      <a:pPr algn="just">
                        <a:lnSpc>
                          <a:spcPct val="150000"/>
                        </a:lnSpc>
                        <a:spcAft>
                          <a:spcPts val="0"/>
                        </a:spcAft>
                      </a:pP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lí</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Accout</a:t>
                      </a:r>
                      <a:endPar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lí</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thên,sứa,xóa,cập</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phẩm</a:t>
                      </a:r>
                      <a:endPar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hàng</a:t>
                      </a:r>
                      <a:endPar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23" marR="32623" marT="0" marB="0" anchor="ctr"/>
                </a:tc>
                <a:tc>
                  <a:txBody>
                    <a:bodyPr/>
                    <a:lstStyle/>
                    <a:p>
                      <a:pPr algn="just">
                        <a:lnSpc>
                          <a:spcPct val="150000"/>
                        </a:lnSpc>
                        <a:spcAft>
                          <a:spcPts val="0"/>
                        </a:spcAft>
                      </a:pPr>
                      <a:endParaRPr lang="en-US" sz="1100" dirty="0" smtClean="0">
                        <a:effectLst/>
                      </a:endParaRPr>
                    </a:p>
                    <a:p>
                      <a:pPr algn="just">
                        <a:lnSpc>
                          <a:spcPct val="150000"/>
                        </a:lnSpc>
                        <a:spcAft>
                          <a:spcPts val="0"/>
                        </a:spcAft>
                      </a:pPr>
                      <a:r>
                        <a:rPr lang="vi-VN" sz="1100" dirty="0" smtClean="0">
                          <a:effectLst/>
                        </a:rPr>
                        <a:t>100</a:t>
                      </a:r>
                      <a:r>
                        <a:rPr lang="vi-VN" sz="1100" dirty="0">
                          <a:effectLst/>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23" marR="32623" marT="0" marB="0" anchor="ctr"/>
                </a:tc>
                <a:extLst>
                  <a:ext uri="{0D108BD9-81ED-4DB2-BD59-A6C34878D82A}">
                    <a16:rowId xmlns:a16="http://schemas.microsoft.com/office/drawing/2014/main" val="1280041157"/>
                  </a:ext>
                </a:extLst>
              </a:tr>
            </a:tbl>
          </a:graphicData>
        </a:graphic>
      </p:graphicFrame>
      <p:sp>
        <p:nvSpPr>
          <p:cNvPr id="21" name="Rectangle 20"/>
          <p:cNvSpPr/>
          <p:nvPr/>
        </p:nvSpPr>
        <p:spPr>
          <a:xfrm>
            <a:off x="3147060" y="92720"/>
            <a:ext cx="4572000" cy="646331"/>
          </a:xfrm>
          <a:prstGeom prst="rect">
            <a:avLst/>
          </a:prstGeom>
        </p:spPr>
        <p:txBody>
          <a:bodyPr>
            <a:spAutoFit/>
          </a:bodyPr>
          <a:lstStyle/>
          <a:p>
            <a:r>
              <a:rPr lang="en-US" sz="1800" b="1" dirty="0">
                <a:latin typeface="Times New Roman" panose="02020603050405020304" pitchFamily="18" charset="0"/>
                <a:cs typeface="Times New Roman" panose="02020603050405020304" pitchFamily="18" charset="0"/>
              </a:rPr>
              <a:t>PHÂN CÔNG NHIỆM VỤ</a:t>
            </a:r>
            <a:r>
              <a:rPr lang="en-US" sz="1800" dirty="0"/>
              <a:t/>
            </a:r>
            <a:br>
              <a:rPr lang="en-US" sz="1800" dirty="0"/>
            </a:br>
            <a:endParaRPr lang="en-US" sz="1800" dirty="0"/>
          </a:p>
        </p:txBody>
      </p:sp>
    </p:spTree>
    <p:extLst>
      <p:ext uri="{BB962C8B-B14F-4D97-AF65-F5344CB8AC3E}">
        <p14:creationId xmlns:p14="http://schemas.microsoft.com/office/powerpoint/2010/main" val="497482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34"/>
          <p:cNvSpPr/>
          <p:nvPr/>
        </p:nvSpPr>
        <p:spPr>
          <a:xfrm>
            <a:off x="0" y="0"/>
            <a:ext cx="9144000" cy="5143500"/>
          </a:xfrm>
          <a:prstGeom prst="rect">
            <a:avLst/>
          </a:prstGeom>
          <a:solidFill>
            <a:srgbClr val="566579">
              <a:alpha val="85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 name="Google Shape;275;p34"/>
          <p:cNvSpPr txBox="1"/>
          <p:nvPr/>
        </p:nvSpPr>
        <p:spPr>
          <a:xfrm>
            <a:off x="1801883" y="1042357"/>
            <a:ext cx="5540234" cy="2810477"/>
          </a:xfrm>
          <a:prstGeom prst="rect">
            <a:avLst/>
          </a:prstGeom>
          <a:noFill/>
          <a:ln>
            <a:noFill/>
          </a:ln>
        </p:spPr>
        <p:txBody>
          <a:bodyPr spcFirstLastPara="1" wrap="square" lIns="91425" tIns="91425" rIns="91425" bIns="91425" anchor="t" anchorCtr="0">
            <a:noAutofit/>
          </a:bodyPr>
          <a:lstStyle/>
          <a:p>
            <a:pPr algn="ctr">
              <a:lnSpc>
                <a:spcPts val="9000"/>
              </a:lnSpc>
            </a:pPr>
            <a:r>
              <a:rPr lang="en-US" sz="3600" b="1" spc="150" dirty="0" err="1">
                <a:solidFill>
                  <a:schemeClr val="bg1"/>
                </a:solidFill>
                <a:latin typeface="Times Neue Roman"/>
              </a:rPr>
              <a:t>Giới</a:t>
            </a:r>
            <a:r>
              <a:rPr lang="en-US" sz="3600" b="1" spc="150" dirty="0">
                <a:solidFill>
                  <a:schemeClr val="bg1"/>
                </a:solidFill>
                <a:latin typeface="Times Neue Roman"/>
              </a:rPr>
              <a:t> </a:t>
            </a:r>
            <a:r>
              <a:rPr lang="en-US" sz="3600" b="1" spc="150" dirty="0" err="1">
                <a:solidFill>
                  <a:schemeClr val="bg1"/>
                </a:solidFill>
                <a:latin typeface="Times Neue Roman"/>
              </a:rPr>
              <a:t>thiệu</a:t>
            </a:r>
            <a:r>
              <a:rPr lang="en-US" sz="3600" b="1" spc="150" dirty="0">
                <a:solidFill>
                  <a:schemeClr val="bg1"/>
                </a:solidFill>
                <a:latin typeface="Times Neue Roman"/>
              </a:rPr>
              <a:t> </a:t>
            </a:r>
            <a:r>
              <a:rPr lang="en-US" sz="3600" b="1" spc="150" dirty="0" err="1">
                <a:solidFill>
                  <a:schemeClr val="bg1"/>
                </a:solidFill>
                <a:latin typeface="Times Neue Roman"/>
              </a:rPr>
              <a:t>trang</a:t>
            </a:r>
            <a:r>
              <a:rPr lang="en-US" sz="3600" b="1" spc="150" dirty="0">
                <a:solidFill>
                  <a:schemeClr val="bg1"/>
                </a:solidFill>
                <a:latin typeface="Times Neue Roman"/>
              </a:rPr>
              <a:t> </a:t>
            </a:r>
            <a:r>
              <a:rPr lang="en-US" sz="3600" b="1" spc="150" dirty="0" smtClean="0">
                <a:solidFill>
                  <a:schemeClr val="bg1"/>
                </a:solidFill>
                <a:latin typeface="Times Neue Roman"/>
              </a:rPr>
              <a:t>web </a:t>
            </a:r>
            <a:r>
              <a:rPr lang="en-US" sz="3600" b="1" spc="150" dirty="0" err="1" smtClean="0">
                <a:solidFill>
                  <a:schemeClr val="bg1"/>
                </a:solidFill>
                <a:latin typeface="Times Neue Roman"/>
              </a:rPr>
              <a:t>bán</a:t>
            </a:r>
            <a:r>
              <a:rPr lang="en-US" sz="3600" b="1" spc="150" dirty="0" smtClean="0">
                <a:solidFill>
                  <a:schemeClr val="bg1"/>
                </a:solidFill>
                <a:latin typeface="Times Neue Roman"/>
              </a:rPr>
              <a:t> </a:t>
            </a:r>
            <a:r>
              <a:rPr lang="en-US" sz="3600" b="1" spc="150" dirty="0" err="1" smtClean="0">
                <a:solidFill>
                  <a:schemeClr val="bg1"/>
                </a:solidFill>
                <a:latin typeface="Times Neue Roman"/>
              </a:rPr>
              <a:t>quần</a:t>
            </a:r>
            <a:r>
              <a:rPr lang="en-US" sz="3600" b="1" spc="150" dirty="0" smtClean="0">
                <a:solidFill>
                  <a:schemeClr val="bg1"/>
                </a:solidFill>
                <a:latin typeface="Times Neue Roman"/>
              </a:rPr>
              <a:t> </a:t>
            </a:r>
            <a:r>
              <a:rPr lang="en-US" sz="3600" b="1" spc="150" dirty="0" err="1" smtClean="0">
                <a:solidFill>
                  <a:schemeClr val="bg1"/>
                </a:solidFill>
                <a:latin typeface="Times Neue Roman"/>
              </a:rPr>
              <a:t>áo</a:t>
            </a:r>
            <a:endParaRPr lang="en-US" sz="3600" b="1" spc="150" dirty="0">
              <a:solidFill>
                <a:schemeClr val="bg1"/>
              </a:solidFill>
              <a:latin typeface="Times Neue Rom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Giao</a:t>
            </a:r>
            <a:r>
              <a:rPr lang="en-US" dirty="0" smtClean="0"/>
              <a:t> </a:t>
            </a:r>
            <a:r>
              <a:rPr lang="en-US" dirty="0" err="1" smtClean="0"/>
              <a:t>diện</a:t>
            </a:r>
            <a:r>
              <a:rPr lang="en-US" dirty="0" smtClean="0"/>
              <a:t> </a:t>
            </a:r>
            <a:r>
              <a:rPr lang="en-US" dirty="0" err="1" smtClean="0"/>
              <a:t>trang</a:t>
            </a:r>
            <a:r>
              <a:rPr lang="en-US" dirty="0" smtClean="0"/>
              <a:t> </a:t>
            </a:r>
            <a:r>
              <a:rPr lang="en-US" dirty="0" err="1" smtClean="0"/>
              <a:t>chủ</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12</a:t>
            </a:fld>
            <a:endParaRPr lang="en-GB"/>
          </a:p>
        </p:txBody>
      </p:sp>
      <p:pic>
        <p:nvPicPr>
          <p:cNvPr id="4" name="Picture 3"/>
          <p:cNvPicPr>
            <a:picLocks noChangeAspect="1"/>
          </p:cNvPicPr>
          <p:nvPr/>
        </p:nvPicPr>
        <p:blipFill>
          <a:blip r:embed="rId2"/>
          <a:stretch>
            <a:fillRect/>
          </a:stretch>
        </p:blipFill>
        <p:spPr>
          <a:xfrm>
            <a:off x="434300" y="784461"/>
            <a:ext cx="8122852" cy="4039214"/>
          </a:xfrm>
          <a:prstGeom prst="rect">
            <a:avLst/>
          </a:prstGeom>
        </p:spPr>
      </p:pic>
    </p:spTree>
    <p:extLst>
      <p:ext uri="{BB962C8B-B14F-4D97-AF65-F5344CB8AC3E}">
        <p14:creationId xmlns:p14="http://schemas.microsoft.com/office/powerpoint/2010/main" val="38262815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trang</a:t>
            </a:r>
            <a:r>
              <a:rPr lang="en-US" dirty="0" smtClean="0"/>
              <a:t> web</a:t>
            </a:r>
            <a:br>
              <a:rPr lang="en-US" dirty="0" smtClean="0"/>
            </a:b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13</a:t>
            </a:fld>
            <a:endParaRPr lang="en-GB"/>
          </a:p>
        </p:txBody>
      </p:sp>
      <p:sp>
        <p:nvSpPr>
          <p:cNvPr id="4" name="Rectangle 3"/>
          <p:cNvSpPr/>
          <p:nvPr/>
        </p:nvSpPr>
        <p:spPr>
          <a:xfrm>
            <a:off x="311700" y="1344088"/>
            <a:ext cx="3253780" cy="1790234"/>
          </a:xfrm>
          <a:prstGeom prst="rect">
            <a:avLst/>
          </a:prstGeom>
        </p:spPr>
        <p:txBody>
          <a:bodyPr wrap="square">
            <a:spAutoFit/>
          </a:bodyPr>
          <a:lstStyle/>
          <a:p>
            <a:pPr>
              <a:lnSpc>
                <a:spcPts val="4079"/>
              </a:lnSpc>
            </a:pPr>
            <a:r>
              <a:rPr lang="en-US" spc="340" dirty="0">
                <a:solidFill>
                  <a:schemeClr val="tx1"/>
                </a:solidFill>
                <a:latin typeface="Times New Roman" panose="02020603050405020304" pitchFamily="18" charset="0"/>
                <a:cs typeface="Times New Roman" panose="02020603050405020304" pitchFamily="18" charset="0"/>
              </a:rPr>
              <a:t>ĐĂNG KÝ - ĐĂNG </a:t>
            </a:r>
            <a:r>
              <a:rPr lang="en-US" spc="340" dirty="0" smtClean="0">
                <a:solidFill>
                  <a:schemeClr val="tx1"/>
                </a:solidFill>
                <a:latin typeface="Times New Roman" panose="02020603050405020304" pitchFamily="18" charset="0"/>
                <a:cs typeface="Times New Roman" panose="02020603050405020304" pitchFamily="18" charset="0"/>
              </a:rPr>
              <a:t>NHẬP</a:t>
            </a:r>
          </a:p>
          <a:p>
            <a:pPr lvl="2"/>
            <a:r>
              <a:rPr lang="en-US" spc="168" dirty="0" err="1" smtClean="0">
                <a:solidFill>
                  <a:schemeClr val="tx1"/>
                </a:solidFill>
                <a:latin typeface="Roboto"/>
              </a:rPr>
              <a:t>Cần</a:t>
            </a:r>
            <a:r>
              <a:rPr lang="en-US" spc="168" dirty="0" smtClean="0">
                <a:solidFill>
                  <a:schemeClr val="tx1"/>
                </a:solidFill>
                <a:latin typeface="Roboto"/>
              </a:rPr>
              <a:t> </a:t>
            </a:r>
            <a:r>
              <a:rPr lang="en-US" spc="168" dirty="0" err="1" smtClean="0">
                <a:solidFill>
                  <a:schemeClr val="tx1"/>
                </a:solidFill>
                <a:latin typeface="Roboto"/>
              </a:rPr>
              <a:t>đăng</a:t>
            </a:r>
            <a:r>
              <a:rPr lang="en-US" spc="168" dirty="0" smtClean="0">
                <a:solidFill>
                  <a:schemeClr val="tx1"/>
                </a:solidFill>
                <a:latin typeface="Roboto"/>
              </a:rPr>
              <a:t> </a:t>
            </a:r>
            <a:r>
              <a:rPr lang="en-US" spc="168" dirty="0" err="1">
                <a:solidFill>
                  <a:schemeClr val="tx1"/>
                </a:solidFill>
                <a:latin typeface="Roboto"/>
              </a:rPr>
              <a:t>ký</a:t>
            </a:r>
            <a:r>
              <a:rPr lang="en-US" spc="168" dirty="0">
                <a:solidFill>
                  <a:schemeClr val="tx1"/>
                </a:solidFill>
                <a:latin typeface="Roboto"/>
              </a:rPr>
              <a:t> </a:t>
            </a:r>
            <a:r>
              <a:rPr lang="en-US" spc="168" dirty="0" err="1">
                <a:solidFill>
                  <a:schemeClr val="tx1"/>
                </a:solidFill>
                <a:latin typeface="Roboto"/>
              </a:rPr>
              <a:t>tài</a:t>
            </a:r>
            <a:r>
              <a:rPr lang="en-US" spc="168" dirty="0">
                <a:solidFill>
                  <a:schemeClr val="tx1"/>
                </a:solidFill>
                <a:latin typeface="Roboto"/>
              </a:rPr>
              <a:t> </a:t>
            </a:r>
            <a:r>
              <a:rPr lang="en-US" spc="168" dirty="0" err="1">
                <a:solidFill>
                  <a:schemeClr val="tx1"/>
                </a:solidFill>
                <a:latin typeface="Roboto"/>
              </a:rPr>
              <a:t>khoản</a:t>
            </a:r>
            <a:r>
              <a:rPr lang="en-US" spc="168" dirty="0">
                <a:solidFill>
                  <a:schemeClr val="tx1"/>
                </a:solidFill>
                <a:latin typeface="Roboto"/>
              </a:rPr>
              <a:t>. </a:t>
            </a:r>
            <a:r>
              <a:rPr lang="en-US" spc="168" dirty="0" err="1">
                <a:solidFill>
                  <a:schemeClr val="tx1"/>
                </a:solidFill>
                <a:latin typeface="Roboto"/>
              </a:rPr>
              <a:t>Để</a:t>
            </a:r>
            <a:r>
              <a:rPr lang="en-US" spc="168" dirty="0">
                <a:solidFill>
                  <a:schemeClr val="tx1"/>
                </a:solidFill>
                <a:latin typeface="Roboto"/>
              </a:rPr>
              <a:t> </a:t>
            </a:r>
            <a:r>
              <a:rPr lang="en-US" spc="168" dirty="0" err="1">
                <a:solidFill>
                  <a:schemeClr val="tx1"/>
                </a:solidFill>
                <a:latin typeface="Roboto"/>
              </a:rPr>
              <a:t>sủ</a:t>
            </a:r>
            <a:r>
              <a:rPr lang="en-US" spc="168" dirty="0">
                <a:solidFill>
                  <a:schemeClr val="tx1"/>
                </a:solidFill>
                <a:latin typeface="Roboto"/>
              </a:rPr>
              <a:t> </a:t>
            </a:r>
            <a:r>
              <a:rPr lang="en-US" spc="168" dirty="0" err="1" smtClean="0">
                <a:solidFill>
                  <a:schemeClr val="tx1"/>
                </a:solidFill>
                <a:latin typeface="Roboto"/>
              </a:rPr>
              <a:t>dụng</a:t>
            </a:r>
            <a:r>
              <a:rPr lang="en-US" spc="168" dirty="0" smtClean="0">
                <a:solidFill>
                  <a:schemeClr val="tx1"/>
                </a:solidFill>
                <a:latin typeface="Roboto"/>
              </a:rPr>
              <a:t> </a:t>
            </a:r>
            <a:r>
              <a:rPr lang="en-US" spc="168" dirty="0" err="1" smtClean="0">
                <a:solidFill>
                  <a:schemeClr val="tx1"/>
                </a:solidFill>
                <a:latin typeface="Roboto"/>
              </a:rPr>
              <a:t>được</a:t>
            </a:r>
            <a:r>
              <a:rPr lang="en-US" spc="168" dirty="0" smtClean="0">
                <a:solidFill>
                  <a:schemeClr val="tx1"/>
                </a:solidFill>
                <a:latin typeface="Roboto"/>
              </a:rPr>
              <a:t>  </a:t>
            </a:r>
            <a:r>
              <a:rPr lang="en-US" spc="168" dirty="0" err="1">
                <a:solidFill>
                  <a:schemeClr val="tx1"/>
                </a:solidFill>
                <a:latin typeface="Roboto"/>
              </a:rPr>
              <a:t>các</a:t>
            </a:r>
            <a:r>
              <a:rPr lang="en-US" spc="168" dirty="0">
                <a:solidFill>
                  <a:schemeClr val="tx1"/>
                </a:solidFill>
                <a:latin typeface="Roboto"/>
              </a:rPr>
              <a:t> </a:t>
            </a:r>
            <a:r>
              <a:rPr lang="en-US" spc="168" dirty="0" err="1">
                <a:solidFill>
                  <a:schemeClr val="tx1"/>
                </a:solidFill>
                <a:latin typeface="Roboto"/>
              </a:rPr>
              <a:t>chức</a:t>
            </a:r>
            <a:r>
              <a:rPr lang="en-US" spc="168" dirty="0">
                <a:solidFill>
                  <a:schemeClr val="tx1"/>
                </a:solidFill>
                <a:latin typeface="Roboto"/>
              </a:rPr>
              <a:t> </a:t>
            </a:r>
            <a:r>
              <a:rPr lang="en-US" spc="168" dirty="0" err="1">
                <a:solidFill>
                  <a:schemeClr val="tx1"/>
                </a:solidFill>
                <a:latin typeface="Roboto"/>
              </a:rPr>
              <a:t>năng</a:t>
            </a:r>
            <a:r>
              <a:rPr lang="en-US" spc="168" dirty="0">
                <a:solidFill>
                  <a:schemeClr val="tx1"/>
                </a:solidFill>
                <a:latin typeface="Roboto"/>
              </a:rPr>
              <a:t> </a:t>
            </a:r>
            <a:r>
              <a:rPr lang="en-US" spc="168" dirty="0" err="1">
                <a:solidFill>
                  <a:schemeClr val="tx1"/>
                </a:solidFill>
                <a:latin typeface="Roboto"/>
              </a:rPr>
              <a:t>của</a:t>
            </a:r>
            <a:r>
              <a:rPr lang="en-US" spc="168" dirty="0">
                <a:solidFill>
                  <a:schemeClr val="tx1"/>
                </a:solidFill>
                <a:latin typeface="Roboto"/>
              </a:rPr>
              <a:t> </a:t>
            </a:r>
            <a:r>
              <a:rPr lang="en-US" spc="168" dirty="0" smtClean="0">
                <a:solidFill>
                  <a:schemeClr val="tx1"/>
                </a:solidFill>
                <a:latin typeface="Roboto"/>
              </a:rPr>
              <a:t>web.</a:t>
            </a:r>
            <a:endParaRPr lang="en-US" spc="168" dirty="0">
              <a:solidFill>
                <a:schemeClr val="tx1"/>
              </a:solidFill>
              <a:latin typeface="Roboto"/>
            </a:endParaRPr>
          </a:p>
          <a:p>
            <a:pPr>
              <a:lnSpc>
                <a:spcPts val="4079"/>
              </a:lnSpc>
            </a:pPr>
            <a:endParaRPr lang="en-US" spc="340"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992879" y="686720"/>
            <a:ext cx="3863341" cy="3457362"/>
          </a:xfrm>
          <a:prstGeom prst="rect">
            <a:avLst/>
          </a:prstGeom>
        </p:spPr>
      </p:pic>
      <p:sp>
        <p:nvSpPr>
          <p:cNvPr id="6" name="Rectangle 5"/>
          <p:cNvSpPr/>
          <p:nvPr/>
        </p:nvSpPr>
        <p:spPr>
          <a:xfrm>
            <a:off x="5118147" y="4144082"/>
            <a:ext cx="1795684" cy="307777"/>
          </a:xfrm>
          <a:prstGeom prst="rect">
            <a:avLst/>
          </a:prstGeom>
        </p:spPr>
        <p:txBody>
          <a:bodyPr wrap="none">
            <a:spAutoFit/>
          </a:bodyPr>
          <a:lstStyle/>
          <a:p>
            <a:r>
              <a:rPr lang="en-US" i="1" dirty="0" err="1"/>
              <a:t>giao</a:t>
            </a:r>
            <a:r>
              <a:rPr lang="en-US" i="1" dirty="0"/>
              <a:t> </a:t>
            </a:r>
            <a:r>
              <a:rPr lang="en-US" i="1" dirty="0" err="1"/>
              <a:t>diện</a:t>
            </a:r>
            <a:r>
              <a:rPr lang="en-US" i="1" dirty="0"/>
              <a:t> </a:t>
            </a:r>
            <a:r>
              <a:rPr lang="en-US" i="1" dirty="0" err="1"/>
              <a:t>trang</a:t>
            </a:r>
            <a:r>
              <a:rPr lang="en-US" i="1" dirty="0"/>
              <a:t> login</a:t>
            </a:r>
          </a:p>
        </p:txBody>
      </p:sp>
    </p:spTree>
    <p:extLst>
      <p:ext uri="{BB962C8B-B14F-4D97-AF65-F5344CB8AC3E}">
        <p14:creationId xmlns:p14="http://schemas.microsoft.com/office/powerpoint/2010/main" val="2157319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Các</a:t>
            </a:r>
            <a:r>
              <a:rPr lang="en-US" dirty="0"/>
              <a:t> </a:t>
            </a:r>
            <a:r>
              <a:rPr lang="en-US" dirty="0" err="1"/>
              <a:t>chức</a:t>
            </a:r>
            <a:r>
              <a:rPr lang="en-US" dirty="0"/>
              <a:t> </a:t>
            </a:r>
            <a:r>
              <a:rPr lang="en-US" dirty="0" err="1"/>
              <a:t>năng</a:t>
            </a:r>
            <a:r>
              <a:rPr lang="en-US" dirty="0"/>
              <a:t> </a:t>
            </a:r>
            <a:r>
              <a:rPr lang="en-US" dirty="0" err="1"/>
              <a:t>chính</a:t>
            </a:r>
            <a:r>
              <a:rPr lang="en-US" dirty="0"/>
              <a:t> </a:t>
            </a:r>
            <a:r>
              <a:rPr lang="en-US" dirty="0" err="1"/>
              <a:t>của</a:t>
            </a:r>
            <a:r>
              <a:rPr lang="en-US" dirty="0"/>
              <a:t> </a:t>
            </a:r>
            <a:r>
              <a:rPr lang="en-US" dirty="0" err="1"/>
              <a:t>trang</a:t>
            </a:r>
            <a:r>
              <a:rPr lang="en-US" dirty="0"/>
              <a:t> web</a:t>
            </a:r>
            <a:br>
              <a:rPr lang="en-US" dirty="0"/>
            </a:b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14</a:t>
            </a:fld>
            <a:endParaRPr lang="en-GB"/>
          </a:p>
        </p:txBody>
      </p:sp>
      <p:sp>
        <p:nvSpPr>
          <p:cNvPr id="4" name="Rectangle 3"/>
          <p:cNvSpPr/>
          <p:nvPr/>
        </p:nvSpPr>
        <p:spPr>
          <a:xfrm>
            <a:off x="134755" y="1627908"/>
            <a:ext cx="2529617" cy="1815882"/>
          </a:xfrm>
          <a:prstGeom prst="rect">
            <a:avLst/>
          </a:prstGeom>
        </p:spPr>
        <p:txBody>
          <a:bodyPr wrap="square">
            <a:spAutoFit/>
          </a:bodyPr>
          <a:lstStyle/>
          <a:p>
            <a:pPr lvl="2"/>
            <a:r>
              <a:rPr lang="en-US" sz="1600" spc="340" dirty="0" err="1" smtClean="0">
                <a:solidFill>
                  <a:schemeClr val="tx1"/>
                </a:solidFill>
                <a:latin typeface="Times New Roman" panose="02020603050405020304" pitchFamily="18" charset="0"/>
                <a:cs typeface="Times New Roman" panose="02020603050405020304" pitchFamily="18" charset="0"/>
              </a:rPr>
              <a:t>Trang</a:t>
            </a:r>
            <a:r>
              <a:rPr lang="en-US" sz="1600" spc="340" dirty="0" smtClean="0">
                <a:solidFill>
                  <a:schemeClr val="tx1"/>
                </a:solidFill>
                <a:latin typeface="Times New Roman" panose="02020603050405020304" pitchFamily="18" charset="0"/>
                <a:cs typeface="Times New Roman" panose="02020603050405020304" pitchFamily="18" charset="0"/>
              </a:rPr>
              <a:t> Shop</a:t>
            </a:r>
          </a:p>
          <a:p>
            <a:pPr lvl="2"/>
            <a:r>
              <a:rPr lang="en-US" sz="1600" spc="340" dirty="0" err="1" smtClean="0">
                <a:solidFill>
                  <a:schemeClr val="tx1"/>
                </a:solidFill>
                <a:latin typeface="Times New Roman" panose="02020603050405020304" pitchFamily="18" charset="0"/>
                <a:cs typeface="Times New Roman" panose="02020603050405020304" pitchFamily="18" charset="0"/>
              </a:rPr>
              <a:t>Hiển</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thị</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các</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thông</a:t>
            </a:r>
            <a:r>
              <a:rPr lang="en-US" sz="1600" spc="340" dirty="0" smtClean="0">
                <a:solidFill>
                  <a:schemeClr val="tx1"/>
                </a:solidFill>
                <a:latin typeface="Times New Roman" panose="02020603050405020304" pitchFamily="18" charset="0"/>
                <a:cs typeface="Times New Roman" panose="02020603050405020304" pitchFamily="18" charset="0"/>
              </a:rPr>
              <a:t> tin chi </a:t>
            </a:r>
            <a:r>
              <a:rPr lang="en-US" sz="1600" spc="340" dirty="0" err="1" smtClean="0">
                <a:solidFill>
                  <a:schemeClr val="tx1"/>
                </a:solidFill>
                <a:latin typeface="Times New Roman" panose="02020603050405020304" pitchFamily="18" charset="0"/>
                <a:cs typeface="Times New Roman" panose="02020603050405020304" pitchFamily="18" charset="0"/>
              </a:rPr>
              <a:t>tiết</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về</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sản</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phẩm</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để</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khác</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hàng</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có</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thể</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thoái</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lựa</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chọn</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sản</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phẩm</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mình</a:t>
            </a:r>
            <a:r>
              <a:rPr lang="en-US" sz="1600" spc="340" dirty="0" smtClean="0">
                <a:solidFill>
                  <a:schemeClr val="tx1"/>
                </a:solidFill>
                <a:latin typeface="Times New Roman" panose="02020603050405020304" pitchFamily="18" charset="0"/>
                <a:cs typeface="Times New Roman" panose="02020603050405020304" pitchFamily="18" charset="0"/>
              </a:rPr>
              <a:t> </a:t>
            </a:r>
            <a:r>
              <a:rPr lang="en-US" sz="1600" spc="340" dirty="0" err="1" smtClean="0">
                <a:solidFill>
                  <a:schemeClr val="tx1"/>
                </a:solidFill>
                <a:latin typeface="Times New Roman" panose="02020603050405020304" pitchFamily="18" charset="0"/>
                <a:cs typeface="Times New Roman" panose="02020603050405020304" pitchFamily="18" charset="0"/>
              </a:rPr>
              <a:t>thích</a:t>
            </a:r>
            <a:r>
              <a:rPr lang="en-US" sz="1600" spc="340" dirty="0">
                <a:solidFill>
                  <a:schemeClr val="tx1"/>
                </a:solidFill>
                <a:latin typeface="Times New Roman" panose="02020603050405020304" pitchFamily="18" charset="0"/>
                <a:cs typeface="Times New Roman" panose="02020603050405020304" pitchFamily="18" charset="0"/>
              </a:rPr>
              <a:t>.</a:t>
            </a:r>
          </a:p>
        </p:txBody>
      </p:sp>
      <p:pic>
        <p:nvPicPr>
          <p:cNvPr id="5" name="Picture 4"/>
          <p:cNvPicPr>
            <a:picLocks noChangeAspect="1"/>
          </p:cNvPicPr>
          <p:nvPr/>
        </p:nvPicPr>
        <p:blipFill>
          <a:blip r:embed="rId2"/>
          <a:stretch>
            <a:fillRect/>
          </a:stretch>
        </p:blipFill>
        <p:spPr>
          <a:xfrm>
            <a:off x="2958925" y="1076533"/>
            <a:ext cx="4879428" cy="3107819"/>
          </a:xfrm>
          <a:prstGeom prst="rect">
            <a:avLst/>
          </a:prstGeom>
        </p:spPr>
      </p:pic>
      <p:sp>
        <p:nvSpPr>
          <p:cNvPr id="6" name="Rectangle 5"/>
          <p:cNvSpPr/>
          <p:nvPr/>
        </p:nvSpPr>
        <p:spPr>
          <a:xfrm>
            <a:off x="4433977" y="4349137"/>
            <a:ext cx="1805302" cy="307777"/>
          </a:xfrm>
          <a:prstGeom prst="rect">
            <a:avLst/>
          </a:prstGeom>
        </p:spPr>
        <p:txBody>
          <a:bodyPr wrap="none">
            <a:spAutoFit/>
          </a:bodyPr>
          <a:lstStyle/>
          <a:p>
            <a:r>
              <a:rPr lang="en-US" i="1" dirty="0" err="1"/>
              <a:t>giao</a:t>
            </a:r>
            <a:r>
              <a:rPr lang="en-US" i="1" dirty="0"/>
              <a:t> </a:t>
            </a:r>
            <a:r>
              <a:rPr lang="en-US" i="1" dirty="0" err="1"/>
              <a:t>diện</a:t>
            </a:r>
            <a:r>
              <a:rPr lang="en-US" i="1" dirty="0"/>
              <a:t> </a:t>
            </a:r>
            <a:r>
              <a:rPr lang="en-US" i="1" dirty="0" err="1"/>
              <a:t>trang</a:t>
            </a:r>
            <a:r>
              <a:rPr lang="en-US" i="1" dirty="0"/>
              <a:t> shop</a:t>
            </a:r>
          </a:p>
        </p:txBody>
      </p:sp>
    </p:spTree>
    <p:extLst>
      <p:ext uri="{BB962C8B-B14F-4D97-AF65-F5344CB8AC3E}">
        <p14:creationId xmlns:p14="http://schemas.microsoft.com/office/powerpoint/2010/main" val="6165343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trang</a:t>
            </a:r>
            <a:r>
              <a:rPr lang="en-US" dirty="0" smtClean="0"/>
              <a:t> web</a:t>
            </a:r>
            <a:br>
              <a:rPr lang="en-US" dirty="0" smtClean="0"/>
            </a:b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15</a:t>
            </a:fld>
            <a:endParaRPr lang="en-GB"/>
          </a:p>
        </p:txBody>
      </p:sp>
      <p:sp>
        <p:nvSpPr>
          <p:cNvPr id="4" name="Rectangle 3"/>
          <p:cNvSpPr/>
          <p:nvPr/>
        </p:nvSpPr>
        <p:spPr>
          <a:xfrm>
            <a:off x="311700" y="1344088"/>
            <a:ext cx="3253780" cy="1790234"/>
          </a:xfrm>
          <a:prstGeom prst="rect">
            <a:avLst/>
          </a:prstGeom>
        </p:spPr>
        <p:txBody>
          <a:bodyPr wrap="square">
            <a:spAutoFit/>
          </a:bodyPr>
          <a:lstStyle/>
          <a:p>
            <a:pPr>
              <a:lnSpc>
                <a:spcPts val="4079"/>
              </a:lnSpc>
            </a:pPr>
            <a:r>
              <a:rPr lang="en-US" spc="340" dirty="0" err="1" smtClean="0">
                <a:solidFill>
                  <a:schemeClr val="tx1"/>
                </a:solidFill>
                <a:latin typeface="Times New Roman" panose="02020603050405020304" pitchFamily="18" charset="0"/>
                <a:cs typeface="Times New Roman" panose="02020603050405020304" pitchFamily="18" charset="0"/>
              </a:rPr>
              <a:t>Tìm</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kiếm</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sản</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phẩm</a:t>
            </a:r>
            <a:endParaRPr lang="en-US" spc="340" dirty="0" smtClean="0">
              <a:solidFill>
                <a:schemeClr val="tx1"/>
              </a:solidFill>
              <a:latin typeface="Times New Roman" panose="02020603050405020304" pitchFamily="18" charset="0"/>
              <a:cs typeface="Times New Roman" panose="02020603050405020304" pitchFamily="18" charset="0"/>
            </a:endParaRPr>
          </a:p>
          <a:p>
            <a:pPr lvl="2"/>
            <a:r>
              <a:rPr lang="en-US" spc="168" dirty="0" err="1" smtClean="0">
                <a:solidFill>
                  <a:schemeClr val="tx1"/>
                </a:solidFill>
                <a:latin typeface="Roboto"/>
              </a:rPr>
              <a:t>Khách</a:t>
            </a:r>
            <a:r>
              <a:rPr lang="en-US" spc="168" dirty="0" smtClean="0">
                <a:solidFill>
                  <a:schemeClr val="tx1"/>
                </a:solidFill>
                <a:latin typeface="Roboto"/>
              </a:rPr>
              <a:t> </a:t>
            </a:r>
            <a:r>
              <a:rPr lang="en-US" spc="168" dirty="0" err="1" smtClean="0">
                <a:solidFill>
                  <a:schemeClr val="tx1"/>
                </a:solidFill>
                <a:latin typeface="Roboto"/>
              </a:rPr>
              <a:t>hàng</a:t>
            </a:r>
            <a:r>
              <a:rPr lang="en-US" spc="168" dirty="0" smtClean="0">
                <a:solidFill>
                  <a:schemeClr val="tx1"/>
                </a:solidFill>
                <a:latin typeface="Roboto"/>
              </a:rPr>
              <a:t> </a:t>
            </a:r>
            <a:r>
              <a:rPr lang="en-US" spc="168" dirty="0" err="1" smtClean="0">
                <a:solidFill>
                  <a:schemeClr val="tx1"/>
                </a:solidFill>
                <a:latin typeface="Roboto"/>
              </a:rPr>
              <a:t>có</a:t>
            </a:r>
            <a:r>
              <a:rPr lang="en-US" spc="168" dirty="0" smtClean="0">
                <a:solidFill>
                  <a:schemeClr val="tx1"/>
                </a:solidFill>
                <a:latin typeface="Roboto"/>
              </a:rPr>
              <a:t> </a:t>
            </a:r>
            <a:r>
              <a:rPr lang="en-US" spc="168" dirty="0" err="1" smtClean="0">
                <a:solidFill>
                  <a:schemeClr val="tx1"/>
                </a:solidFill>
                <a:latin typeface="Roboto"/>
              </a:rPr>
              <a:t>thể</a:t>
            </a:r>
            <a:r>
              <a:rPr lang="en-US" spc="168" dirty="0" smtClean="0">
                <a:solidFill>
                  <a:schemeClr val="tx1"/>
                </a:solidFill>
                <a:latin typeface="Roboto"/>
              </a:rPr>
              <a:t> </a:t>
            </a:r>
            <a:r>
              <a:rPr lang="en-US" spc="168" dirty="0" err="1" smtClean="0">
                <a:solidFill>
                  <a:schemeClr val="tx1"/>
                </a:solidFill>
                <a:latin typeface="Roboto"/>
              </a:rPr>
              <a:t>tìm</a:t>
            </a:r>
            <a:r>
              <a:rPr lang="en-US" spc="168" dirty="0" smtClean="0">
                <a:solidFill>
                  <a:schemeClr val="tx1"/>
                </a:solidFill>
                <a:latin typeface="Roboto"/>
              </a:rPr>
              <a:t> </a:t>
            </a:r>
            <a:r>
              <a:rPr lang="en-US" spc="168" dirty="0" err="1" smtClean="0">
                <a:solidFill>
                  <a:schemeClr val="tx1"/>
                </a:solidFill>
                <a:latin typeface="Roboto"/>
              </a:rPr>
              <a:t>kiếm</a:t>
            </a:r>
            <a:r>
              <a:rPr lang="en-US" spc="168" dirty="0" smtClean="0">
                <a:solidFill>
                  <a:schemeClr val="tx1"/>
                </a:solidFill>
                <a:latin typeface="Roboto"/>
              </a:rPr>
              <a:t> </a:t>
            </a:r>
            <a:r>
              <a:rPr lang="en-US" spc="168" dirty="0" err="1" smtClean="0">
                <a:solidFill>
                  <a:schemeClr val="tx1"/>
                </a:solidFill>
                <a:latin typeface="Roboto"/>
              </a:rPr>
              <a:t>sản</a:t>
            </a:r>
            <a:r>
              <a:rPr lang="en-US" spc="168" dirty="0" smtClean="0">
                <a:solidFill>
                  <a:schemeClr val="tx1"/>
                </a:solidFill>
                <a:latin typeface="Roboto"/>
              </a:rPr>
              <a:t> </a:t>
            </a:r>
            <a:r>
              <a:rPr lang="en-US" spc="168" dirty="0" err="1" smtClean="0">
                <a:solidFill>
                  <a:schemeClr val="tx1"/>
                </a:solidFill>
                <a:latin typeface="Roboto"/>
              </a:rPr>
              <a:t>phẩm</a:t>
            </a:r>
            <a:r>
              <a:rPr lang="en-US" spc="168" dirty="0" smtClean="0">
                <a:solidFill>
                  <a:schemeClr val="tx1"/>
                </a:solidFill>
                <a:latin typeface="Roboto"/>
              </a:rPr>
              <a:t> </a:t>
            </a:r>
            <a:r>
              <a:rPr lang="en-US" spc="168" dirty="0" err="1" smtClean="0">
                <a:solidFill>
                  <a:schemeClr val="tx1"/>
                </a:solidFill>
                <a:latin typeface="Roboto"/>
              </a:rPr>
              <a:t>theo</a:t>
            </a:r>
            <a:r>
              <a:rPr lang="en-US" spc="168" dirty="0" smtClean="0">
                <a:solidFill>
                  <a:schemeClr val="tx1"/>
                </a:solidFill>
                <a:latin typeface="Roboto"/>
              </a:rPr>
              <a:t> </a:t>
            </a:r>
            <a:r>
              <a:rPr lang="en-US" spc="168" dirty="0" err="1" smtClean="0">
                <a:solidFill>
                  <a:schemeClr val="tx1"/>
                </a:solidFill>
                <a:latin typeface="Roboto"/>
              </a:rPr>
              <a:t>tên</a:t>
            </a:r>
            <a:r>
              <a:rPr lang="en-US" spc="168" dirty="0" smtClean="0">
                <a:solidFill>
                  <a:schemeClr val="tx1"/>
                </a:solidFill>
                <a:latin typeface="Roboto"/>
              </a:rPr>
              <a:t> </a:t>
            </a:r>
            <a:r>
              <a:rPr lang="en-US" spc="168" dirty="0" err="1" smtClean="0">
                <a:solidFill>
                  <a:schemeClr val="tx1"/>
                </a:solidFill>
                <a:latin typeface="Roboto"/>
              </a:rPr>
              <a:t>sản</a:t>
            </a:r>
            <a:r>
              <a:rPr lang="en-US" spc="168" dirty="0" smtClean="0">
                <a:solidFill>
                  <a:schemeClr val="tx1"/>
                </a:solidFill>
                <a:latin typeface="Roboto"/>
              </a:rPr>
              <a:t> </a:t>
            </a:r>
            <a:r>
              <a:rPr lang="en-US" spc="168" dirty="0" err="1" smtClean="0">
                <a:solidFill>
                  <a:schemeClr val="tx1"/>
                </a:solidFill>
                <a:latin typeface="Roboto"/>
              </a:rPr>
              <a:t>phẩm</a:t>
            </a:r>
            <a:r>
              <a:rPr lang="en-US" spc="168" dirty="0" smtClean="0">
                <a:solidFill>
                  <a:schemeClr val="tx1"/>
                </a:solidFill>
                <a:latin typeface="Roboto"/>
              </a:rPr>
              <a:t> </a:t>
            </a:r>
            <a:r>
              <a:rPr lang="en-US" spc="168" dirty="0" err="1" smtClean="0">
                <a:solidFill>
                  <a:schemeClr val="tx1"/>
                </a:solidFill>
                <a:latin typeface="Roboto"/>
              </a:rPr>
              <a:t>mình</a:t>
            </a:r>
            <a:r>
              <a:rPr lang="en-US" spc="168" dirty="0" smtClean="0">
                <a:solidFill>
                  <a:schemeClr val="tx1"/>
                </a:solidFill>
                <a:latin typeface="Roboto"/>
              </a:rPr>
              <a:t> </a:t>
            </a:r>
            <a:r>
              <a:rPr lang="en-US" spc="168" dirty="0" err="1" smtClean="0">
                <a:solidFill>
                  <a:schemeClr val="tx1"/>
                </a:solidFill>
                <a:latin typeface="Roboto"/>
              </a:rPr>
              <a:t>thích</a:t>
            </a:r>
            <a:endParaRPr lang="en-US" spc="168" dirty="0">
              <a:solidFill>
                <a:schemeClr val="tx1"/>
              </a:solidFill>
              <a:latin typeface="Roboto"/>
            </a:endParaRPr>
          </a:p>
          <a:p>
            <a:pPr>
              <a:lnSpc>
                <a:spcPts val="4079"/>
              </a:lnSpc>
            </a:pPr>
            <a:endParaRPr lang="en-US" spc="34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5118147" y="4144082"/>
            <a:ext cx="2093843" cy="307777"/>
          </a:xfrm>
          <a:prstGeom prst="rect">
            <a:avLst/>
          </a:prstGeom>
        </p:spPr>
        <p:txBody>
          <a:bodyPr wrap="none">
            <a:spAutoFit/>
          </a:bodyPr>
          <a:lstStyle/>
          <a:p>
            <a:r>
              <a:rPr lang="en-US" i="1" dirty="0" err="1"/>
              <a:t>giao</a:t>
            </a:r>
            <a:r>
              <a:rPr lang="en-US" i="1" dirty="0"/>
              <a:t> </a:t>
            </a:r>
            <a:r>
              <a:rPr lang="en-US" i="1" dirty="0" err="1"/>
              <a:t>diện</a:t>
            </a:r>
            <a:r>
              <a:rPr lang="en-US" i="1" dirty="0"/>
              <a:t> </a:t>
            </a:r>
            <a:r>
              <a:rPr lang="en-US" i="1" dirty="0" err="1"/>
              <a:t>trang</a:t>
            </a:r>
            <a:r>
              <a:rPr lang="en-US" i="1" dirty="0"/>
              <a:t> </a:t>
            </a:r>
            <a:r>
              <a:rPr lang="en-US" i="1" dirty="0" err="1" smtClean="0"/>
              <a:t>tìm</a:t>
            </a:r>
            <a:r>
              <a:rPr lang="en-US" i="1" dirty="0" smtClean="0"/>
              <a:t> </a:t>
            </a:r>
            <a:r>
              <a:rPr lang="en-US" i="1" dirty="0" err="1" smtClean="0"/>
              <a:t>kiếm</a:t>
            </a:r>
            <a:endParaRPr lang="en-US" i="1" dirty="0"/>
          </a:p>
        </p:txBody>
      </p:sp>
      <p:pic>
        <p:nvPicPr>
          <p:cNvPr id="7" name="Picture 6"/>
          <p:cNvPicPr>
            <a:picLocks noChangeAspect="1"/>
          </p:cNvPicPr>
          <p:nvPr/>
        </p:nvPicPr>
        <p:blipFill>
          <a:blip r:embed="rId2"/>
          <a:stretch>
            <a:fillRect/>
          </a:stretch>
        </p:blipFill>
        <p:spPr>
          <a:xfrm>
            <a:off x="3565480" y="1081013"/>
            <a:ext cx="4897477" cy="2994374"/>
          </a:xfrm>
          <a:prstGeom prst="rect">
            <a:avLst/>
          </a:prstGeom>
        </p:spPr>
      </p:pic>
    </p:spTree>
    <p:extLst>
      <p:ext uri="{BB962C8B-B14F-4D97-AF65-F5344CB8AC3E}">
        <p14:creationId xmlns:p14="http://schemas.microsoft.com/office/powerpoint/2010/main" val="3849530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trang</a:t>
            </a:r>
            <a:r>
              <a:rPr lang="en-US" dirty="0" smtClean="0"/>
              <a:t> web</a:t>
            </a:r>
            <a:br>
              <a:rPr lang="en-US" dirty="0" smtClean="0"/>
            </a:b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16</a:t>
            </a:fld>
            <a:endParaRPr lang="en-GB"/>
          </a:p>
        </p:txBody>
      </p:sp>
      <p:sp>
        <p:nvSpPr>
          <p:cNvPr id="4" name="Rectangle 3"/>
          <p:cNvSpPr/>
          <p:nvPr/>
        </p:nvSpPr>
        <p:spPr>
          <a:xfrm>
            <a:off x="311700" y="1644726"/>
            <a:ext cx="2636452" cy="2126223"/>
          </a:xfrm>
          <a:prstGeom prst="rect">
            <a:avLst/>
          </a:prstGeom>
        </p:spPr>
        <p:txBody>
          <a:bodyPr wrap="square">
            <a:spAutoFit/>
          </a:bodyPr>
          <a:lstStyle/>
          <a:p>
            <a:r>
              <a:rPr lang="en-US" spc="340" dirty="0" err="1" smtClean="0">
                <a:solidFill>
                  <a:schemeClr val="tx1"/>
                </a:solidFill>
                <a:latin typeface="Times New Roman" panose="02020603050405020304" pitchFamily="18" charset="0"/>
                <a:cs typeface="Times New Roman" panose="02020603050405020304" pitchFamily="18" charset="0"/>
              </a:rPr>
              <a:t>Thêm</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sàn</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phẩm</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vào</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giỏ</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hàng</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và</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thanh</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toán</a:t>
            </a:r>
            <a:endParaRPr lang="en-US" spc="340" dirty="0" smtClean="0">
              <a:solidFill>
                <a:schemeClr val="tx1"/>
              </a:solidFill>
              <a:latin typeface="Times New Roman" panose="02020603050405020304" pitchFamily="18" charset="0"/>
              <a:cs typeface="Times New Roman" panose="02020603050405020304" pitchFamily="18" charset="0"/>
            </a:endParaRPr>
          </a:p>
          <a:p>
            <a:pPr lvl="2"/>
            <a:r>
              <a:rPr lang="en-US" spc="168" dirty="0" err="1" smtClean="0">
                <a:solidFill>
                  <a:schemeClr val="tx1"/>
                </a:solidFill>
                <a:latin typeface="Roboto"/>
              </a:rPr>
              <a:t>Khách</a:t>
            </a:r>
            <a:r>
              <a:rPr lang="en-US" spc="168" dirty="0" smtClean="0">
                <a:solidFill>
                  <a:schemeClr val="tx1"/>
                </a:solidFill>
                <a:latin typeface="Roboto"/>
              </a:rPr>
              <a:t> </a:t>
            </a:r>
            <a:r>
              <a:rPr lang="en-US" spc="168" dirty="0" err="1" smtClean="0">
                <a:solidFill>
                  <a:schemeClr val="tx1"/>
                </a:solidFill>
                <a:latin typeface="Roboto"/>
              </a:rPr>
              <a:t>hàng</a:t>
            </a:r>
            <a:r>
              <a:rPr lang="en-US" spc="168" dirty="0" smtClean="0">
                <a:solidFill>
                  <a:schemeClr val="tx1"/>
                </a:solidFill>
                <a:latin typeface="Roboto"/>
              </a:rPr>
              <a:t> </a:t>
            </a:r>
            <a:r>
              <a:rPr lang="en-US" spc="168" dirty="0" err="1" smtClean="0">
                <a:solidFill>
                  <a:schemeClr val="tx1"/>
                </a:solidFill>
                <a:latin typeface="Roboto"/>
              </a:rPr>
              <a:t>có</a:t>
            </a:r>
            <a:r>
              <a:rPr lang="en-US" spc="168" dirty="0" smtClean="0">
                <a:solidFill>
                  <a:schemeClr val="tx1"/>
                </a:solidFill>
                <a:latin typeface="Roboto"/>
              </a:rPr>
              <a:t> </a:t>
            </a:r>
            <a:r>
              <a:rPr lang="en-US" spc="168" dirty="0" err="1" smtClean="0">
                <a:solidFill>
                  <a:schemeClr val="tx1"/>
                </a:solidFill>
                <a:latin typeface="Roboto"/>
              </a:rPr>
              <a:t>thể</a:t>
            </a:r>
            <a:r>
              <a:rPr lang="en-US" spc="168" dirty="0" smtClean="0">
                <a:solidFill>
                  <a:schemeClr val="tx1"/>
                </a:solidFill>
                <a:latin typeface="Roboto"/>
              </a:rPr>
              <a:t> </a:t>
            </a:r>
            <a:r>
              <a:rPr lang="en-US" spc="168" dirty="0" err="1" smtClean="0">
                <a:solidFill>
                  <a:schemeClr val="tx1"/>
                </a:solidFill>
                <a:latin typeface="Roboto"/>
              </a:rPr>
              <a:t>chọn</a:t>
            </a:r>
            <a:r>
              <a:rPr lang="en-US" spc="168" dirty="0" smtClean="0">
                <a:solidFill>
                  <a:schemeClr val="tx1"/>
                </a:solidFill>
                <a:latin typeface="Roboto"/>
              </a:rPr>
              <a:t> </a:t>
            </a:r>
            <a:r>
              <a:rPr lang="en-US" spc="168" dirty="0" err="1" smtClean="0">
                <a:solidFill>
                  <a:schemeClr val="tx1"/>
                </a:solidFill>
                <a:latin typeface="Roboto"/>
              </a:rPr>
              <a:t>sản</a:t>
            </a:r>
            <a:r>
              <a:rPr lang="en-US" spc="168" dirty="0" smtClean="0">
                <a:solidFill>
                  <a:schemeClr val="tx1"/>
                </a:solidFill>
                <a:latin typeface="Roboto"/>
              </a:rPr>
              <a:t> </a:t>
            </a:r>
            <a:r>
              <a:rPr lang="en-US" spc="168" dirty="0" err="1" smtClean="0">
                <a:solidFill>
                  <a:schemeClr val="tx1"/>
                </a:solidFill>
                <a:latin typeface="Roboto"/>
              </a:rPr>
              <a:t>phẩm</a:t>
            </a:r>
            <a:r>
              <a:rPr lang="en-US" spc="168" dirty="0" smtClean="0">
                <a:solidFill>
                  <a:schemeClr val="tx1"/>
                </a:solidFill>
                <a:latin typeface="Roboto"/>
              </a:rPr>
              <a:t> </a:t>
            </a:r>
            <a:r>
              <a:rPr lang="en-US" spc="168" dirty="0" err="1" smtClean="0">
                <a:solidFill>
                  <a:schemeClr val="tx1"/>
                </a:solidFill>
                <a:latin typeface="Roboto"/>
              </a:rPr>
              <a:t>mình</a:t>
            </a:r>
            <a:r>
              <a:rPr lang="en-US" spc="168" dirty="0" smtClean="0">
                <a:solidFill>
                  <a:schemeClr val="tx1"/>
                </a:solidFill>
                <a:latin typeface="Roboto"/>
              </a:rPr>
              <a:t> </a:t>
            </a:r>
            <a:r>
              <a:rPr lang="en-US" spc="168" dirty="0" err="1" smtClean="0">
                <a:solidFill>
                  <a:schemeClr val="tx1"/>
                </a:solidFill>
                <a:latin typeface="Roboto"/>
              </a:rPr>
              <a:t>mua</a:t>
            </a:r>
            <a:r>
              <a:rPr lang="en-US" spc="168" dirty="0" smtClean="0">
                <a:solidFill>
                  <a:schemeClr val="tx1"/>
                </a:solidFill>
                <a:latin typeface="Roboto"/>
              </a:rPr>
              <a:t> </a:t>
            </a:r>
            <a:r>
              <a:rPr lang="en-US" spc="168" dirty="0" err="1" smtClean="0">
                <a:solidFill>
                  <a:schemeClr val="tx1"/>
                </a:solidFill>
                <a:latin typeface="Roboto"/>
              </a:rPr>
              <a:t>bỏ</a:t>
            </a:r>
            <a:r>
              <a:rPr lang="en-US" spc="168" dirty="0" smtClean="0">
                <a:solidFill>
                  <a:schemeClr val="tx1"/>
                </a:solidFill>
                <a:latin typeface="Roboto"/>
              </a:rPr>
              <a:t> </a:t>
            </a:r>
            <a:r>
              <a:rPr lang="en-US" spc="168" dirty="0" err="1" smtClean="0">
                <a:solidFill>
                  <a:schemeClr val="tx1"/>
                </a:solidFill>
                <a:latin typeface="Roboto"/>
              </a:rPr>
              <a:t>vào</a:t>
            </a:r>
            <a:r>
              <a:rPr lang="en-US" spc="168" dirty="0" smtClean="0">
                <a:solidFill>
                  <a:schemeClr val="tx1"/>
                </a:solidFill>
                <a:latin typeface="Roboto"/>
              </a:rPr>
              <a:t> </a:t>
            </a:r>
            <a:r>
              <a:rPr lang="en-US" spc="168" dirty="0" err="1" smtClean="0">
                <a:solidFill>
                  <a:schemeClr val="tx1"/>
                </a:solidFill>
                <a:latin typeface="Roboto"/>
              </a:rPr>
              <a:t>giỏ</a:t>
            </a:r>
            <a:r>
              <a:rPr lang="en-US" spc="168" dirty="0" smtClean="0">
                <a:solidFill>
                  <a:schemeClr val="tx1"/>
                </a:solidFill>
                <a:latin typeface="Roboto"/>
              </a:rPr>
              <a:t> </a:t>
            </a:r>
            <a:r>
              <a:rPr lang="en-US" spc="168" dirty="0" err="1" smtClean="0">
                <a:solidFill>
                  <a:schemeClr val="tx1"/>
                </a:solidFill>
                <a:latin typeface="Roboto"/>
              </a:rPr>
              <a:t>hàng</a:t>
            </a:r>
            <a:r>
              <a:rPr lang="en-US" spc="168" dirty="0" smtClean="0">
                <a:solidFill>
                  <a:schemeClr val="tx1"/>
                </a:solidFill>
                <a:latin typeface="Roboto"/>
              </a:rPr>
              <a:t> </a:t>
            </a:r>
            <a:r>
              <a:rPr lang="en-US" spc="168" dirty="0" err="1" smtClean="0">
                <a:solidFill>
                  <a:schemeClr val="tx1"/>
                </a:solidFill>
                <a:latin typeface="Roboto"/>
              </a:rPr>
              <a:t>để</a:t>
            </a:r>
            <a:r>
              <a:rPr lang="en-US" spc="168" dirty="0" smtClean="0">
                <a:solidFill>
                  <a:schemeClr val="tx1"/>
                </a:solidFill>
                <a:latin typeface="Roboto"/>
              </a:rPr>
              <a:t> </a:t>
            </a:r>
            <a:r>
              <a:rPr lang="en-US" spc="168" dirty="0" err="1" smtClean="0">
                <a:solidFill>
                  <a:schemeClr val="tx1"/>
                </a:solidFill>
                <a:latin typeface="Roboto"/>
              </a:rPr>
              <a:t>tiến</a:t>
            </a:r>
            <a:r>
              <a:rPr lang="en-US" spc="168" dirty="0" smtClean="0">
                <a:solidFill>
                  <a:schemeClr val="tx1"/>
                </a:solidFill>
                <a:latin typeface="Roboto"/>
              </a:rPr>
              <a:t> </a:t>
            </a:r>
            <a:r>
              <a:rPr lang="en-US" spc="168" dirty="0" err="1" smtClean="0">
                <a:solidFill>
                  <a:schemeClr val="tx1"/>
                </a:solidFill>
                <a:latin typeface="Roboto"/>
              </a:rPr>
              <a:t>hành</a:t>
            </a:r>
            <a:r>
              <a:rPr lang="en-US" spc="168" dirty="0" smtClean="0">
                <a:solidFill>
                  <a:schemeClr val="tx1"/>
                </a:solidFill>
                <a:latin typeface="Roboto"/>
              </a:rPr>
              <a:t> </a:t>
            </a:r>
            <a:r>
              <a:rPr lang="en-US" spc="168" dirty="0" err="1" smtClean="0">
                <a:solidFill>
                  <a:schemeClr val="tx1"/>
                </a:solidFill>
                <a:latin typeface="Roboto"/>
              </a:rPr>
              <a:t>thanh</a:t>
            </a:r>
            <a:r>
              <a:rPr lang="en-US" spc="168" dirty="0" smtClean="0">
                <a:solidFill>
                  <a:schemeClr val="tx1"/>
                </a:solidFill>
                <a:latin typeface="Roboto"/>
              </a:rPr>
              <a:t> </a:t>
            </a:r>
            <a:r>
              <a:rPr lang="en-US" spc="168" dirty="0" err="1" smtClean="0">
                <a:solidFill>
                  <a:schemeClr val="tx1"/>
                </a:solidFill>
                <a:latin typeface="Roboto"/>
              </a:rPr>
              <a:t>toán</a:t>
            </a:r>
            <a:endParaRPr lang="en-US" spc="168" dirty="0">
              <a:solidFill>
                <a:schemeClr val="tx1"/>
              </a:solidFill>
              <a:latin typeface="Roboto"/>
            </a:endParaRPr>
          </a:p>
          <a:p>
            <a:pPr>
              <a:lnSpc>
                <a:spcPts val="4079"/>
              </a:lnSpc>
            </a:pPr>
            <a:endParaRPr lang="en-US" spc="34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4763121" y="4258299"/>
            <a:ext cx="2103461" cy="307777"/>
          </a:xfrm>
          <a:prstGeom prst="rect">
            <a:avLst/>
          </a:prstGeom>
        </p:spPr>
        <p:txBody>
          <a:bodyPr wrap="none">
            <a:spAutoFit/>
          </a:bodyPr>
          <a:lstStyle/>
          <a:p>
            <a:r>
              <a:rPr lang="en-US" i="1" dirty="0" err="1"/>
              <a:t>giao</a:t>
            </a:r>
            <a:r>
              <a:rPr lang="en-US" i="1" dirty="0"/>
              <a:t> </a:t>
            </a:r>
            <a:r>
              <a:rPr lang="en-US" i="1" dirty="0" err="1"/>
              <a:t>diện</a:t>
            </a:r>
            <a:r>
              <a:rPr lang="en-US" i="1" dirty="0"/>
              <a:t> </a:t>
            </a:r>
            <a:r>
              <a:rPr lang="en-US" i="1" dirty="0" err="1"/>
              <a:t>trang</a:t>
            </a:r>
            <a:r>
              <a:rPr lang="en-US" i="1" dirty="0"/>
              <a:t> </a:t>
            </a:r>
            <a:r>
              <a:rPr lang="en-US" i="1" dirty="0" err="1" smtClean="0"/>
              <a:t>giỏ</a:t>
            </a:r>
            <a:r>
              <a:rPr lang="en-US" i="1" dirty="0" smtClean="0"/>
              <a:t> </a:t>
            </a:r>
            <a:r>
              <a:rPr lang="en-US" i="1" dirty="0" err="1" smtClean="0"/>
              <a:t>hàng</a:t>
            </a:r>
            <a:endParaRPr lang="en-US" i="1" dirty="0"/>
          </a:p>
        </p:txBody>
      </p:sp>
      <p:pic>
        <p:nvPicPr>
          <p:cNvPr id="5" name="Picture 4"/>
          <p:cNvPicPr>
            <a:picLocks noChangeAspect="1"/>
          </p:cNvPicPr>
          <p:nvPr/>
        </p:nvPicPr>
        <p:blipFill>
          <a:blip r:embed="rId2"/>
          <a:stretch>
            <a:fillRect/>
          </a:stretch>
        </p:blipFill>
        <p:spPr>
          <a:xfrm>
            <a:off x="3247694" y="1008994"/>
            <a:ext cx="5339267" cy="3108797"/>
          </a:xfrm>
          <a:prstGeom prst="rect">
            <a:avLst/>
          </a:prstGeom>
        </p:spPr>
      </p:pic>
    </p:spTree>
    <p:extLst>
      <p:ext uri="{BB962C8B-B14F-4D97-AF65-F5344CB8AC3E}">
        <p14:creationId xmlns:p14="http://schemas.microsoft.com/office/powerpoint/2010/main" val="8100828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trang</a:t>
            </a:r>
            <a:r>
              <a:rPr lang="en-US" dirty="0" smtClean="0"/>
              <a:t> web</a:t>
            </a:r>
            <a:br>
              <a:rPr lang="en-US" dirty="0" smtClean="0"/>
            </a:b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17</a:t>
            </a:fld>
            <a:endParaRPr lang="en-GB"/>
          </a:p>
        </p:txBody>
      </p:sp>
      <p:sp>
        <p:nvSpPr>
          <p:cNvPr id="4" name="Rectangle 3"/>
          <p:cNvSpPr/>
          <p:nvPr/>
        </p:nvSpPr>
        <p:spPr>
          <a:xfrm>
            <a:off x="311700" y="1644726"/>
            <a:ext cx="2636452" cy="1910779"/>
          </a:xfrm>
          <a:prstGeom prst="rect">
            <a:avLst/>
          </a:prstGeom>
        </p:spPr>
        <p:txBody>
          <a:bodyPr wrap="square">
            <a:spAutoFit/>
          </a:bodyPr>
          <a:lstStyle/>
          <a:p>
            <a:r>
              <a:rPr lang="en-US" spc="340" dirty="0" err="1" smtClean="0">
                <a:solidFill>
                  <a:schemeClr val="tx1"/>
                </a:solidFill>
                <a:latin typeface="Times New Roman" panose="02020603050405020304" pitchFamily="18" charset="0"/>
                <a:cs typeface="Times New Roman" panose="02020603050405020304" pitchFamily="18" charset="0"/>
              </a:rPr>
              <a:t>Xem</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thông</a:t>
            </a:r>
            <a:r>
              <a:rPr lang="en-US" spc="340" dirty="0" smtClean="0">
                <a:solidFill>
                  <a:schemeClr val="tx1"/>
                </a:solidFill>
                <a:latin typeface="Times New Roman" panose="02020603050405020304" pitchFamily="18" charset="0"/>
                <a:cs typeface="Times New Roman" panose="02020603050405020304" pitchFamily="18" charset="0"/>
              </a:rPr>
              <a:t> tin </a:t>
            </a:r>
            <a:r>
              <a:rPr lang="en-US" spc="340" dirty="0" err="1" smtClean="0">
                <a:solidFill>
                  <a:schemeClr val="tx1"/>
                </a:solidFill>
                <a:latin typeface="Times New Roman" panose="02020603050405020304" pitchFamily="18" charset="0"/>
                <a:cs typeface="Times New Roman" panose="02020603050405020304" pitchFamily="18" charset="0"/>
              </a:rPr>
              <a:t>khách</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hàng</a:t>
            </a:r>
            <a:endParaRPr lang="en-US" spc="340" dirty="0" smtClean="0">
              <a:solidFill>
                <a:schemeClr val="tx1"/>
              </a:solidFill>
              <a:latin typeface="Times New Roman" panose="02020603050405020304" pitchFamily="18" charset="0"/>
              <a:cs typeface="Times New Roman" panose="02020603050405020304" pitchFamily="18" charset="0"/>
            </a:endParaRPr>
          </a:p>
          <a:p>
            <a:pPr lvl="2"/>
            <a:r>
              <a:rPr lang="en-US" spc="168" dirty="0" err="1" smtClean="0">
                <a:solidFill>
                  <a:schemeClr val="tx1"/>
                </a:solidFill>
                <a:latin typeface="Roboto"/>
              </a:rPr>
              <a:t>Khách</a:t>
            </a:r>
            <a:r>
              <a:rPr lang="en-US" spc="168" dirty="0" smtClean="0">
                <a:solidFill>
                  <a:schemeClr val="tx1"/>
                </a:solidFill>
                <a:latin typeface="Roboto"/>
              </a:rPr>
              <a:t> </a:t>
            </a:r>
            <a:r>
              <a:rPr lang="en-US" spc="168" dirty="0" err="1" smtClean="0">
                <a:solidFill>
                  <a:schemeClr val="tx1"/>
                </a:solidFill>
                <a:latin typeface="Roboto"/>
              </a:rPr>
              <a:t>hàng</a:t>
            </a:r>
            <a:r>
              <a:rPr lang="en-US" spc="168" dirty="0" smtClean="0">
                <a:solidFill>
                  <a:schemeClr val="tx1"/>
                </a:solidFill>
                <a:latin typeface="Roboto"/>
              </a:rPr>
              <a:t> </a:t>
            </a:r>
            <a:r>
              <a:rPr lang="en-US" spc="168" dirty="0" err="1" smtClean="0">
                <a:solidFill>
                  <a:schemeClr val="tx1"/>
                </a:solidFill>
                <a:latin typeface="Roboto"/>
              </a:rPr>
              <a:t>có</a:t>
            </a:r>
            <a:r>
              <a:rPr lang="en-US" spc="168" dirty="0" smtClean="0">
                <a:solidFill>
                  <a:schemeClr val="tx1"/>
                </a:solidFill>
                <a:latin typeface="Roboto"/>
              </a:rPr>
              <a:t> </a:t>
            </a:r>
            <a:r>
              <a:rPr lang="en-US" spc="168" dirty="0" err="1" smtClean="0">
                <a:solidFill>
                  <a:schemeClr val="tx1"/>
                </a:solidFill>
                <a:latin typeface="Roboto"/>
              </a:rPr>
              <a:t>thể</a:t>
            </a:r>
            <a:r>
              <a:rPr lang="en-US" spc="168" dirty="0" smtClean="0">
                <a:solidFill>
                  <a:schemeClr val="tx1"/>
                </a:solidFill>
                <a:latin typeface="Roboto"/>
              </a:rPr>
              <a:t> </a:t>
            </a:r>
            <a:r>
              <a:rPr lang="en-US" spc="168" dirty="0" err="1" smtClean="0">
                <a:solidFill>
                  <a:schemeClr val="tx1"/>
                </a:solidFill>
                <a:latin typeface="Roboto"/>
              </a:rPr>
              <a:t>chỉnh</a:t>
            </a:r>
            <a:r>
              <a:rPr lang="en-US" spc="168" dirty="0" smtClean="0">
                <a:solidFill>
                  <a:schemeClr val="tx1"/>
                </a:solidFill>
                <a:latin typeface="Roboto"/>
              </a:rPr>
              <a:t> </a:t>
            </a:r>
            <a:r>
              <a:rPr lang="en-US" spc="168" dirty="0" err="1" smtClean="0">
                <a:solidFill>
                  <a:schemeClr val="tx1"/>
                </a:solidFill>
                <a:latin typeface="Roboto"/>
              </a:rPr>
              <a:t>sửa</a:t>
            </a:r>
            <a:r>
              <a:rPr lang="en-US" spc="168" dirty="0" smtClean="0">
                <a:solidFill>
                  <a:schemeClr val="tx1"/>
                </a:solidFill>
                <a:latin typeface="Roboto"/>
              </a:rPr>
              <a:t>, </a:t>
            </a:r>
            <a:r>
              <a:rPr lang="en-US" spc="168" dirty="0" err="1" smtClean="0">
                <a:solidFill>
                  <a:schemeClr val="tx1"/>
                </a:solidFill>
                <a:latin typeface="Roboto"/>
              </a:rPr>
              <a:t>thêm,cập</a:t>
            </a:r>
            <a:r>
              <a:rPr lang="en-US" spc="168" dirty="0" smtClean="0">
                <a:solidFill>
                  <a:schemeClr val="tx1"/>
                </a:solidFill>
                <a:latin typeface="Roboto"/>
              </a:rPr>
              <a:t> </a:t>
            </a:r>
            <a:r>
              <a:rPr lang="en-US" spc="168" dirty="0" err="1" smtClean="0">
                <a:solidFill>
                  <a:schemeClr val="tx1"/>
                </a:solidFill>
                <a:latin typeface="Roboto"/>
              </a:rPr>
              <a:t>nhập,thông</a:t>
            </a:r>
            <a:r>
              <a:rPr lang="en-US" spc="168" dirty="0" smtClean="0">
                <a:solidFill>
                  <a:schemeClr val="tx1"/>
                </a:solidFill>
                <a:latin typeface="Roboto"/>
              </a:rPr>
              <a:t> tin </a:t>
            </a:r>
            <a:r>
              <a:rPr lang="en-US" spc="168" dirty="0" err="1" smtClean="0">
                <a:solidFill>
                  <a:schemeClr val="tx1"/>
                </a:solidFill>
                <a:latin typeface="Roboto"/>
              </a:rPr>
              <a:t>cá</a:t>
            </a:r>
            <a:r>
              <a:rPr lang="en-US" spc="168" dirty="0" smtClean="0">
                <a:solidFill>
                  <a:schemeClr val="tx1"/>
                </a:solidFill>
                <a:latin typeface="Roboto"/>
              </a:rPr>
              <a:t> </a:t>
            </a:r>
            <a:r>
              <a:rPr lang="en-US" spc="168" dirty="0" err="1" smtClean="0">
                <a:solidFill>
                  <a:schemeClr val="tx1"/>
                </a:solidFill>
                <a:latin typeface="Roboto"/>
              </a:rPr>
              <a:t>nhân</a:t>
            </a:r>
            <a:r>
              <a:rPr lang="en-US" spc="168" dirty="0" smtClean="0">
                <a:solidFill>
                  <a:schemeClr val="tx1"/>
                </a:solidFill>
                <a:latin typeface="Roboto"/>
              </a:rPr>
              <a:t> </a:t>
            </a:r>
            <a:r>
              <a:rPr lang="en-US" spc="168" dirty="0" err="1" smtClean="0">
                <a:solidFill>
                  <a:schemeClr val="tx1"/>
                </a:solidFill>
                <a:latin typeface="Roboto"/>
              </a:rPr>
              <a:t>của</a:t>
            </a:r>
            <a:r>
              <a:rPr lang="en-US" spc="168" dirty="0" smtClean="0">
                <a:solidFill>
                  <a:schemeClr val="tx1"/>
                </a:solidFill>
                <a:latin typeface="Roboto"/>
              </a:rPr>
              <a:t> </a:t>
            </a:r>
            <a:r>
              <a:rPr lang="en-US" spc="168" dirty="0" err="1" smtClean="0">
                <a:solidFill>
                  <a:schemeClr val="tx1"/>
                </a:solidFill>
                <a:latin typeface="Roboto"/>
              </a:rPr>
              <a:t>mình</a:t>
            </a:r>
            <a:r>
              <a:rPr lang="en-US" spc="168" dirty="0" smtClean="0">
                <a:solidFill>
                  <a:schemeClr val="tx1"/>
                </a:solidFill>
                <a:latin typeface="Roboto"/>
              </a:rPr>
              <a:t> </a:t>
            </a:r>
            <a:r>
              <a:rPr lang="en-US" spc="168" dirty="0" err="1" smtClean="0">
                <a:solidFill>
                  <a:schemeClr val="tx1"/>
                </a:solidFill>
                <a:latin typeface="Roboto"/>
              </a:rPr>
              <a:t>trên</a:t>
            </a:r>
            <a:r>
              <a:rPr lang="en-US" spc="168" dirty="0" smtClean="0">
                <a:solidFill>
                  <a:schemeClr val="tx1"/>
                </a:solidFill>
                <a:latin typeface="Roboto"/>
              </a:rPr>
              <a:t> web</a:t>
            </a:r>
            <a:endParaRPr lang="en-US" spc="168" dirty="0">
              <a:solidFill>
                <a:schemeClr val="tx1"/>
              </a:solidFill>
              <a:latin typeface="Roboto"/>
            </a:endParaRPr>
          </a:p>
          <a:p>
            <a:pPr>
              <a:lnSpc>
                <a:spcPts val="4079"/>
              </a:lnSpc>
            </a:pPr>
            <a:endParaRPr lang="en-US" spc="34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4763121" y="4258299"/>
            <a:ext cx="1904689" cy="307777"/>
          </a:xfrm>
          <a:prstGeom prst="rect">
            <a:avLst/>
          </a:prstGeom>
        </p:spPr>
        <p:txBody>
          <a:bodyPr wrap="none">
            <a:spAutoFit/>
          </a:bodyPr>
          <a:lstStyle/>
          <a:p>
            <a:r>
              <a:rPr lang="en-US" i="1" dirty="0" err="1"/>
              <a:t>giao</a:t>
            </a:r>
            <a:r>
              <a:rPr lang="en-US" i="1" dirty="0"/>
              <a:t> </a:t>
            </a:r>
            <a:r>
              <a:rPr lang="en-US" i="1" dirty="0" err="1"/>
              <a:t>diện</a:t>
            </a:r>
            <a:r>
              <a:rPr lang="en-US" i="1" dirty="0"/>
              <a:t> </a:t>
            </a:r>
            <a:r>
              <a:rPr lang="en-US" i="1" dirty="0" err="1"/>
              <a:t>trang</a:t>
            </a:r>
            <a:r>
              <a:rPr lang="en-US" i="1" dirty="0"/>
              <a:t> </a:t>
            </a:r>
            <a:r>
              <a:rPr lang="en-US" i="1" dirty="0" smtClean="0"/>
              <a:t>profile</a:t>
            </a:r>
            <a:endParaRPr lang="en-US" i="1" dirty="0"/>
          </a:p>
        </p:txBody>
      </p:sp>
      <p:pic>
        <p:nvPicPr>
          <p:cNvPr id="7" name="Picture 6"/>
          <p:cNvPicPr>
            <a:picLocks noChangeAspect="1"/>
          </p:cNvPicPr>
          <p:nvPr/>
        </p:nvPicPr>
        <p:blipFill>
          <a:blip r:embed="rId2"/>
          <a:stretch>
            <a:fillRect/>
          </a:stretch>
        </p:blipFill>
        <p:spPr>
          <a:xfrm>
            <a:off x="3206170" y="861662"/>
            <a:ext cx="5049721" cy="3396637"/>
          </a:xfrm>
          <a:prstGeom prst="rect">
            <a:avLst/>
          </a:prstGeom>
        </p:spPr>
      </p:pic>
    </p:spTree>
    <p:extLst>
      <p:ext uri="{BB962C8B-B14F-4D97-AF65-F5344CB8AC3E}">
        <p14:creationId xmlns:p14="http://schemas.microsoft.com/office/powerpoint/2010/main" val="949228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trang</a:t>
            </a:r>
            <a:r>
              <a:rPr lang="en-US" dirty="0" smtClean="0"/>
              <a:t> web</a:t>
            </a:r>
            <a:br>
              <a:rPr lang="en-US" dirty="0" smtClean="0"/>
            </a:b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18</a:t>
            </a:fld>
            <a:endParaRPr lang="en-GB"/>
          </a:p>
        </p:txBody>
      </p:sp>
      <p:sp>
        <p:nvSpPr>
          <p:cNvPr id="4" name="Rectangle 3"/>
          <p:cNvSpPr/>
          <p:nvPr/>
        </p:nvSpPr>
        <p:spPr>
          <a:xfrm>
            <a:off x="311700" y="1344088"/>
            <a:ext cx="3253780" cy="1790234"/>
          </a:xfrm>
          <a:prstGeom prst="rect">
            <a:avLst/>
          </a:prstGeom>
        </p:spPr>
        <p:txBody>
          <a:bodyPr wrap="square">
            <a:spAutoFit/>
          </a:bodyPr>
          <a:lstStyle/>
          <a:p>
            <a:pPr>
              <a:lnSpc>
                <a:spcPts val="4079"/>
              </a:lnSpc>
            </a:pPr>
            <a:r>
              <a:rPr lang="en-US" spc="340" dirty="0" err="1" smtClean="0">
                <a:solidFill>
                  <a:schemeClr val="tx1"/>
                </a:solidFill>
                <a:latin typeface="Times New Roman" panose="02020603050405020304" pitchFamily="18" charset="0"/>
                <a:cs typeface="Times New Roman" panose="02020603050405020304" pitchFamily="18" charset="0"/>
              </a:rPr>
              <a:t>Tìm</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kiếm</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sản</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phẩm</a:t>
            </a:r>
            <a:endParaRPr lang="en-US" spc="340" dirty="0" smtClean="0">
              <a:solidFill>
                <a:schemeClr val="tx1"/>
              </a:solidFill>
              <a:latin typeface="Times New Roman" panose="02020603050405020304" pitchFamily="18" charset="0"/>
              <a:cs typeface="Times New Roman" panose="02020603050405020304" pitchFamily="18" charset="0"/>
            </a:endParaRPr>
          </a:p>
          <a:p>
            <a:pPr lvl="2"/>
            <a:r>
              <a:rPr lang="en-US" spc="168" dirty="0" err="1" smtClean="0">
                <a:solidFill>
                  <a:schemeClr val="tx1"/>
                </a:solidFill>
                <a:latin typeface="Roboto"/>
              </a:rPr>
              <a:t>Khách</a:t>
            </a:r>
            <a:r>
              <a:rPr lang="en-US" spc="168" dirty="0" smtClean="0">
                <a:solidFill>
                  <a:schemeClr val="tx1"/>
                </a:solidFill>
                <a:latin typeface="Roboto"/>
              </a:rPr>
              <a:t> </a:t>
            </a:r>
            <a:r>
              <a:rPr lang="en-US" spc="168" dirty="0" err="1" smtClean="0">
                <a:solidFill>
                  <a:schemeClr val="tx1"/>
                </a:solidFill>
                <a:latin typeface="Roboto"/>
              </a:rPr>
              <a:t>hàng</a:t>
            </a:r>
            <a:r>
              <a:rPr lang="en-US" spc="168" dirty="0" smtClean="0">
                <a:solidFill>
                  <a:schemeClr val="tx1"/>
                </a:solidFill>
                <a:latin typeface="Roboto"/>
              </a:rPr>
              <a:t> </a:t>
            </a:r>
            <a:r>
              <a:rPr lang="en-US" spc="168" dirty="0" err="1" smtClean="0">
                <a:solidFill>
                  <a:schemeClr val="tx1"/>
                </a:solidFill>
                <a:latin typeface="Roboto"/>
              </a:rPr>
              <a:t>có</a:t>
            </a:r>
            <a:r>
              <a:rPr lang="en-US" spc="168" dirty="0" smtClean="0">
                <a:solidFill>
                  <a:schemeClr val="tx1"/>
                </a:solidFill>
                <a:latin typeface="Roboto"/>
              </a:rPr>
              <a:t> </a:t>
            </a:r>
            <a:r>
              <a:rPr lang="en-US" spc="168" dirty="0" err="1" smtClean="0">
                <a:solidFill>
                  <a:schemeClr val="tx1"/>
                </a:solidFill>
                <a:latin typeface="Roboto"/>
              </a:rPr>
              <a:t>thể</a:t>
            </a:r>
            <a:r>
              <a:rPr lang="en-US" spc="168" dirty="0" smtClean="0">
                <a:solidFill>
                  <a:schemeClr val="tx1"/>
                </a:solidFill>
                <a:latin typeface="Roboto"/>
              </a:rPr>
              <a:t> </a:t>
            </a:r>
            <a:r>
              <a:rPr lang="en-US" spc="168" dirty="0" err="1" smtClean="0">
                <a:solidFill>
                  <a:schemeClr val="tx1"/>
                </a:solidFill>
                <a:latin typeface="Roboto"/>
              </a:rPr>
              <a:t>tìm</a:t>
            </a:r>
            <a:r>
              <a:rPr lang="en-US" spc="168" dirty="0" smtClean="0">
                <a:solidFill>
                  <a:schemeClr val="tx1"/>
                </a:solidFill>
                <a:latin typeface="Roboto"/>
              </a:rPr>
              <a:t> </a:t>
            </a:r>
            <a:r>
              <a:rPr lang="en-US" spc="168" dirty="0" err="1" smtClean="0">
                <a:solidFill>
                  <a:schemeClr val="tx1"/>
                </a:solidFill>
                <a:latin typeface="Roboto"/>
              </a:rPr>
              <a:t>kiếm</a:t>
            </a:r>
            <a:r>
              <a:rPr lang="en-US" spc="168" dirty="0" smtClean="0">
                <a:solidFill>
                  <a:schemeClr val="tx1"/>
                </a:solidFill>
                <a:latin typeface="Roboto"/>
              </a:rPr>
              <a:t> </a:t>
            </a:r>
            <a:r>
              <a:rPr lang="en-US" spc="168" dirty="0" err="1" smtClean="0">
                <a:solidFill>
                  <a:schemeClr val="tx1"/>
                </a:solidFill>
                <a:latin typeface="Roboto"/>
              </a:rPr>
              <a:t>sản</a:t>
            </a:r>
            <a:r>
              <a:rPr lang="en-US" spc="168" dirty="0" smtClean="0">
                <a:solidFill>
                  <a:schemeClr val="tx1"/>
                </a:solidFill>
                <a:latin typeface="Roboto"/>
              </a:rPr>
              <a:t> </a:t>
            </a:r>
            <a:r>
              <a:rPr lang="en-US" spc="168" dirty="0" err="1" smtClean="0">
                <a:solidFill>
                  <a:schemeClr val="tx1"/>
                </a:solidFill>
                <a:latin typeface="Roboto"/>
              </a:rPr>
              <a:t>phẩm</a:t>
            </a:r>
            <a:r>
              <a:rPr lang="en-US" spc="168" dirty="0" smtClean="0">
                <a:solidFill>
                  <a:schemeClr val="tx1"/>
                </a:solidFill>
                <a:latin typeface="Roboto"/>
              </a:rPr>
              <a:t> </a:t>
            </a:r>
            <a:r>
              <a:rPr lang="en-US" spc="168" dirty="0" err="1" smtClean="0">
                <a:solidFill>
                  <a:schemeClr val="tx1"/>
                </a:solidFill>
                <a:latin typeface="Roboto"/>
              </a:rPr>
              <a:t>theo</a:t>
            </a:r>
            <a:r>
              <a:rPr lang="en-US" spc="168" dirty="0" smtClean="0">
                <a:solidFill>
                  <a:schemeClr val="tx1"/>
                </a:solidFill>
                <a:latin typeface="Roboto"/>
              </a:rPr>
              <a:t> </a:t>
            </a:r>
            <a:r>
              <a:rPr lang="en-US" spc="168" dirty="0" err="1" smtClean="0">
                <a:solidFill>
                  <a:schemeClr val="tx1"/>
                </a:solidFill>
                <a:latin typeface="Roboto"/>
              </a:rPr>
              <a:t>tên</a:t>
            </a:r>
            <a:r>
              <a:rPr lang="en-US" spc="168" dirty="0" smtClean="0">
                <a:solidFill>
                  <a:schemeClr val="tx1"/>
                </a:solidFill>
                <a:latin typeface="Roboto"/>
              </a:rPr>
              <a:t> </a:t>
            </a:r>
            <a:r>
              <a:rPr lang="en-US" spc="168" dirty="0" err="1" smtClean="0">
                <a:solidFill>
                  <a:schemeClr val="tx1"/>
                </a:solidFill>
                <a:latin typeface="Roboto"/>
              </a:rPr>
              <a:t>sản</a:t>
            </a:r>
            <a:r>
              <a:rPr lang="en-US" spc="168" dirty="0" smtClean="0">
                <a:solidFill>
                  <a:schemeClr val="tx1"/>
                </a:solidFill>
                <a:latin typeface="Roboto"/>
              </a:rPr>
              <a:t> </a:t>
            </a:r>
            <a:r>
              <a:rPr lang="en-US" spc="168" dirty="0" err="1" smtClean="0">
                <a:solidFill>
                  <a:schemeClr val="tx1"/>
                </a:solidFill>
                <a:latin typeface="Roboto"/>
              </a:rPr>
              <a:t>phẩm</a:t>
            </a:r>
            <a:r>
              <a:rPr lang="en-US" spc="168" dirty="0" smtClean="0">
                <a:solidFill>
                  <a:schemeClr val="tx1"/>
                </a:solidFill>
                <a:latin typeface="Roboto"/>
              </a:rPr>
              <a:t> </a:t>
            </a:r>
            <a:r>
              <a:rPr lang="en-US" spc="168" dirty="0" err="1" smtClean="0">
                <a:solidFill>
                  <a:schemeClr val="tx1"/>
                </a:solidFill>
                <a:latin typeface="Roboto"/>
              </a:rPr>
              <a:t>mình</a:t>
            </a:r>
            <a:r>
              <a:rPr lang="en-US" spc="168" dirty="0" smtClean="0">
                <a:solidFill>
                  <a:schemeClr val="tx1"/>
                </a:solidFill>
                <a:latin typeface="Roboto"/>
              </a:rPr>
              <a:t> </a:t>
            </a:r>
            <a:r>
              <a:rPr lang="en-US" spc="168" dirty="0" err="1" smtClean="0">
                <a:solidFill>
                  <a:schemeClr val="tx1"/>
                </a:solidFill>
                <a:latin typeface="Roboto"/>
              </a:rPr>
              <a:t>thích</a:t>
            </a:r>
            <a:endParaRPr lang="en-US" spc="168" dirty="0">
              <a:solidFill>
                <a:schemeClr val="tx1"/>
              </a:solidFill>
              <a:latin typeface="Roboto"/>
            </a:endParaRPr>
          </a:p>
          <a:p>
            <a:pPr>
              <a:lnSpc>
                <a:spcPts val="4079"/>
              </a:lnSpc>
            </a:pPr>
            <a:endParaRPr lang="en-US" spc="34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5118147" y="4144082"/>
            <a:ext cx="2093843" cy="307777"/>
          </a:xfrm>
          <a:prstGeom prst="rect">
            <a:avLst/>
          </a:prstGeom>
        </p:spPr>
        <p:txBody>
          <a:bodyPr wrap="none">
            <a:spAutoFit/>
          </a:bodyPr>
          <a:lstStyle/>
          <a:p>
            <a:r>
              <a:rPr lang="en-US" i="1" dirty="0" err="1"/>
              <a:t>giao</a:t>
            </a:r>
            <a:r>
              <a:rPr lang="en-US" i="1" dirty="0"/>
              <a:t> </a:t>
            </a:r>
            <a:r>
              <a:rPr lang="en-US" i="1" dirty="0" err="1"/>
              <a:t>diện</a:t>
            </a:r>
            <a:r>
              <a:rPr lang="en-US" i="1" dirty="0"/>
              <a:t> </a:t>
            </a:r>
            <a:r>
              <a:rPr lang="en-US" i="1" dirty="0" err="1"/>
              <a:t>trang</a:t>
            </a:r>
            <a:r>
              <a:rPr lang="en-US" i="1" dirty="0"/>
              <a:t> </a:t>
            </a:r>
            <a:r>
              <a:rPr lang="en-US" i="1" dirty="0" err="1" smtClean="0"/>
              <a:t>tìm</a:t>
            </a:r>
            <a:r>
              <a:rPr lang="en-US" i="1" dirty="0" smtClean="0"/>
              <a:t> </a:t>
            </a:r>
            <a:r>
              <a:rPr lang="en-US" i="1" dirty="0" err="1" smtClean="0"/>
              <a:t>kiếm</a:t>
            </a:r>
            <a:endParaRPr lang="en-US" i="1" dirty="0"/>
          </a:p>
        </p:txBody>
      </p:sp>
      <p:pic>
        <p:nvPicPr>
          <p:cNvPr id="7" name="Picture 6"/>
          <p:cNvPicPr>
            <a:picLocks noChangeAspect="1"/>
          </p:cNvPicPr>
          <p:nvPr/>
        </p:nvPicPr>
        <p:blipFill>
          <a:blip r:embed="rId2"/>
          <a:stretch>
            <a:fillRect/>
          </a:stretch>
        </p:blipFill>
        <p:spPr>
          <a:xfrm>
            <a:off x="3565480" y="1081013"/>
            <a:ext cx="4897477" cy="2994374"/>
          </a:xfrm>
          <a:prstGeom prst="rect">
            <a:avLst/>
          </a:prstGeom>
        </p:spPr>
      </p:pic>
    </p:spTree>
    <p:extLst>
      <p:ext uri="{BB962C8B-B14F-4D97-AF65-F5344CB8AC3E}">
        <p14:creationId xmlns:p14="http://schemas.microsoft.com/office/powerpoint/2010/main" val="2708150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trang</a:t>
            </a:r>
            <a:r>
              <a:rPr lang="en-US" dirty="0" smtClean="0"/>
              <a:t> web</a:t>
            </a:r>
            <a:br>
              <a:rPr lang="en-US" dirty="0" smtClean="0"/>
            </a:b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19</a:t>
            </a:fld>
            <a:endParaRPr lang="en-GB"/>
          </a:p>
        </p:txBody>
      </p:sp>
      <p:sp>
        <p:nvSpPr>
          <p:cNvPr id="4" name="Rectangle 3"/>
          <p:cNvSpPr/>
          <p:nvPr/>
        </p:nvSpPr>
        <p:spPr>
          <a:xfrm>
            <a:off x="311700" y="1344088"/>
            <a:ext cx="3253780" cy="2005677"/>
          </a:xfrm>
          <a:prstGeom prst="rect">
            <a:avLst/>
          </a:prstGeom>
        </p:spPr>
        <p:txBody>
          <a:bodyPr wrap="square">
            <a:spAutoFit/>
          </a:bodyPr>
          <a:lstStyle/>
          <a:p>
            <a:pPr>
              <a:lnSpc>
                <a:spcPts val="4079"/>
              </a:lnSpc>
            </a:pPr>
            <a:r>
              <a:rPr lang="en-US" spc="340" dirty="0" err="1" smtClean="0">
                <a:solidFill>
                  <a:schemeClr val="tx1"/>
                </a:solidFill>
                <a:latin typeface="Times New Roman" panose="02020603050405020304" pitchFamily="18" charset="0"/>
                <a:cs typeface="Times New Roman" panose="02020603050405020304" pitchFamily="18" charset="0"/>
              </a:rPr>
              <a:t>Trang</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quản</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lí</a:t>
            </a:r>
            <a:r>
              <a:rPr lang="en-US" spc="340" dirty="0" smtClean="0">
                <a:solidFill>
                  <a:schemeClr val="tx1"/>
                </a:solidFill>
                <a:latin typeface="Times New Roman" panose="02020603050405020304" pitchFamily="18" charset="0"/>
                <a:cs typeface="Times New Roman" panose="02020603050405020304" pitchFamily="18" charset="0"/>
              </a:rPr>
              <a:t> admin</a:t>
            </a:r>
          </a:p>
          <a:p>
            <a:pPr lvl="2"/>
            <a:r>
              <a:rPr lang="en-US" spc="168" dirty="0" err="1" smtClean="0">
                <a:solidFill>
                  <a:schemeClr val="tx1"/>
                </a:solidFill>
                <a:latin typeface="Roboto"/>
              </a:rPr>
              <a:t>Đăng</a:t>
            </a:r>
            <a:r>
              <a:rPr lang="en-US" spc="168" dirty="0" smtClean="0">
                <a:solidFill>
                  <a:schemeClr val="tx1"/>
                </a:solidFill>
                <a:latin typeface="Roboto"/>
              </a:rPr>
              <a:t> </a:t>
            </a:r>
            <a:r>
              <a:rPr lang="en-US" spc="168" dirty="0" err="1" smtClean="0">
                <a:solidFill>
                  <a:schemeClr val="tx1"/>
                </a:solidFill>
                <a:latin typeface="Roboto"/>
              </a:rPr>
              <a:t>nhập</a:t>
            </a:r>
            <a:r>
              <a:rPr lang="en-US" spc="168" dirty="0" smtClean="0">
                <a:solidFill>
                  <a:schemeClr val="tx1"/>
                </a:solidFill>
                <a:latin typeface="Roboto"/>
              </a:rPr>
              <a:t> </a:t>
            </a:r>
            <a:r>
              <a:rPr lang="en-US" spc="168" dirty="0" err="1" smtClean="0">
                <a:solidFill>
                  <a:schemeClr val="tx1"/>
                </a:solidFill>
                <a:latin typeface="Roboto"/>
              </a:rPr>
              <a:t>bằng</a:t>
            </a:r>
            <a:r>
              <a:rPr lang="en-US" spc="168" dirty="0" smtClean="0">
                <a:solidFill>
                  <a:schemeClr val="tx1"/>
                </a:solidFill>
                <a:latin typeface="Roboto"/>
              </a:rPr>
              <a:t> </a:t>
            </a:r>
            <a:r>
              <a:rPr lang="en-US" spc="168" dirty="0" err="1" smtClean="0">
                <a:solidFill>
                  <a:schemeClr val="tx1"/>
                </a:solidFill>
                <a:latin typeface="Roboto"/>
              </a:rPr>
              <a:t>tài</a:t>
            </a:r>
            <a:r>
              <a:rPr lang="en-US" spc="168" dirty="0" smtClean="0">
                <a:solidFill>
                  <a:schemeClr val="tx1"/>
                </a:solidFill>
                <a:latin typeface="Roboto"/>
              </a:rPr>
              <a:t> </a:t>
            </a:r>
            <a:r>
              <a:rPr lang="en-US" spc="168" dirty="0" err="1" smtClean="0">
                <a:solidFill>
                  <a:schemeClr val="tx1"/>
                </a:solidFill>
                <a:latin typeface="Roboto"/>
              </a:rPr>
              <a:t>khoản</a:t>
            </a:r>
            <a:r>
              <a:rPr lang="en-US" spc="168" dirty="0" smtClean="0">
                <a:solidFill>
                  <a:schemeClr val="tx1"/>
                </a:solidFill>
                <a:latin typeface="Roboto"/>
              </a:rPr>
              <a:t> </a:t>
            </a:r>
            <a:r>
              <a:rPr lang="en-US" spc="168" dirty="0" err="1" smtClean="0">
                <a:solidFill>
                  <a:schemeClr val="tx1"/>
                </a:solidFill>
                <a:latin typeface="Roboto"/>
              </a:rPr>
              <a:t>admin,thì</a:t>
            </a:r>
            <a:r>
              <a:rPr lang="en-US" spc="168" dirty="0" smtClean="0">
                <a:solidFill>
                  <a:schemeClr val="tx1"/>
                </a:solidFill>
                <a:latin typeface="Roboto"/>
              </a:rPr>
              <a:t> admin </a:t>
            </a:r>
            <a:r>
              <a:rPr lang="en-US" spc="168" dirty="0" err="1" smtClean="0">
                <a:solidFill>
                  <a:schemeClr val="tx1"/>
                </a:solidFill>
                <a:latin typeface="Roboto"/>
              </a:rPr>
              <a:t>sẽ</a:t>
            </a:r>
            <a:r>
              <a:rPr lang="en-US" spc="168" dirty="0" smtClean="0">
                <a:solidFill>
                  <a:schemeClr val="tx1"/>
                </a:solidFill>
                <a:latin typeface="Roboto"/>
              </a:rPr>
              <a:t> </a:t>
            </a:r>
            <a:r>
              <a:rPr lang="en-US" spc="168" dirty="0" err="1" smtClean="0">
                <a:solidFill>
                  <a:schemeClr val="tx1"/>
                </a:solidFill>
                <a:latin typeface="Roboto"/>
              </a:rPr>
              <a:t>có</a:t>
            </a:r>
            <a:r>
              <a:rPr lang="en-US" spc="168" dirty="0" smtClean="0">
                <a:solidFill>
                  <a:schemeClr val="tx1"/>
                </a:solidFill>
                <a:latin typeface="Roboto"/>
              </a:rPr>
              <a:t> </a:t>
            </a:r>
            <a:r>
              <a:rPr lang="en-US" spc="168" dirty="0" err="1" smtClean="0">
                <a:solidFill>
                  <a:schemeClr val="tx1"/>
                </a:solidFill>
                <a:latin typeface="Roboto"/>
              </a:rPr>
              <a:t>thêm</a:t>
            </a:r>
            <a:r>
              <a:rPr lang="en-US" spc="168" dirty="0" smtClean="0">
                <a:solidFill>
                  <a:schemeClr val="tx1"/>
                </a:solidFill>
                <a:latin typeface="Roboto"/>
              </a:rPr>
              <a:t> </a:t>
            </a:r>
            <a:r>
              <a:rPr lang="en-US" spc="168" dirty="0" err="1" smtClean="0">
                <a:solidFill>
                  <a:schemeClr val="tx1"/>
                </a:solidFill>
                <a:latin typeface="Roboto"/>
              </a:rPr>
              <a:t>chức</a:t>
            </a:r>
            <a:r>
              <a:rPr lang="en-US" spc="168" dirty="0" smtClean="0">
                <a:solidFill>
                  <a:schemeClr val="tx1"/>
                </a:solidFill>
                <a:latin typeface="Roboto"/>
              </a:rPr>
              <a:t> </a:t>
            </a:r>
            <a:r>
              <a:rPr lang="en-US" spc="168" dirty="0" err="1" smtClean="0">
                <a:solidFill>
                  <a:schemeClr val="tx1"/>
                </a:solidFill>
                <a:latin typeface="Roboto"/>
              </a:rPr>
              <a:t>năng</a:t>
            </a:r>
            <a:r>
              <a:rPr lang="en-US" spc="168" dirty="0" smtClean="0">
                <a:solidFill>
                  <a:schemeClr val="tx1"/>
                </a:solidFill>
                <a:latin typeface="Roboto"/>
              </a:rPr>
              <a:t> </a:t>
            </a:r>
            <a:r>
              <a:rPr lang="en-US" spc="168" dirty="0" err="1" smtClean="0">
                <a:solidFill>
                  <a:schemeClr val="tx1"/>
                </a:solidFill>
                <a:latin typeface="Roboto"/>
              </a:rPr>
              <a:t>quản</a:t>
            </a:r>
            <a:r>
              <a:rPr lang="en-US" spc="168" dirty="0" smtClean="0">
                <a:solidFill>
                  <a:schemeClr val="tx1"/>
                </a:solidFill>
                <a:latin typeface="Roboto"/>
              </a:rPr>
              <a:t> </a:t>
            </a:r>
            <a:r>
              <a:rPr lang="en-US" spc="168" dirty="0" err="1" smtClean="0">
                <a:solidFill>
                  <a:schemeClr val="tx1"/>
                </a:solidFill>
                <a:latin typeface="Roboto"/>
              </a:rPr>
              <a:t>lí</a:t>
            </a:r>
            <a:r>
              <a:rPr lang="en-US" spc="168" dirty="0" smtClean="0">
                <a:solidFill>
                  <a:schemeClr val="tx1"/>
                </a:solidFill>
                <a:latin typeface="Roboto"/>
              </a:rPr>
              <a:t> </a:t>
            </a:r>
            <a:r>
              <a:rPr lang="en-US" spc="168" dirty="0" err="1" smtClean="0">
                <a:solidFill>
                  <a:schemeClr val="tx1"/>
                </a:solidFill>
                <a:latin typeface="Roboto"/>
              </a:rPr>
              <a:t>sản</a:t>
            </a:r>
            <a:r>
              <a:rPr lang="en-US" spc="168" dirty="0" smtClean="0">
                <a:solidFill>
                  <a:schemeClr val="tx1"/>
                </a:solidFill>
                <a:latin typeface="Roboto"/>
              </a:rPr>
              <a:t> </a:t>
            </a:r>
            <a:r>
              <a:rPr lang="en-US" spc="168" dirty="0" err="1" smtClean="0">
                <a:solidFill>
                  <a:schemeClr val="tx1"/>
                </a:solidFill>
                <a:latin typeface="Roboto"/>
              </a:rPr>
              <a:t>phẩm</a:t>
            </a:r>
            <a:r>
              <a:rPr lang="en-US" spc="168" dirty="0" smtClean="0">
                <a:solidFill>
                  <a:schemeClr val="tx1"/>
                </a:solidFill>
                <a:latin typeface="Roboto"/>
              </a:rPr>
              <a:t> </a:t>
            </a:r>
            <a:r>
              <a:rPr lang="en-US" spc="168" dirty="0" err="1" smtClean="0">
                <a:solidFill>
                  <a:schemeClr val="tx1"/>
                </a:solidFill>
                <a:latin typeface="Roboto"/>
              </a:rPr>
              <a:t>và</a:t>
            </a:r>
            <a:r>
              <a:rPr lang="en-US" spc="168" dirty="0" smtClean="0">
                <a:solidFill>
                  <a:schemeClr val="tx1"/>
                </a:solidFill>
                <a:latin typeface="Roboto"/>
              </a:rPr>
              <a:t> </a:t>
            </a:r>
            <a:r>
              <a:rPr lang="en-US" spc="168" dirty="0" err="1" smtClean="0">
                <a:solidFill>
                  <a:schemeClr val="tx1"/>
                </a:solidFill>
                <a:latin typeface="Roboto"/>
              </a:rPr>
              <a:t>quản</a:t>
            </a:r>
            <a:r>
              <a:rPr lang="en-US" spc="168" dirty="0" smtClean="0">
                <a:solidFill>
                  <a:schemeClr val="tx1"/>
                </a:solidFill>
                <a:latin typeface="Roboto"/>
              </a:rPr>
              <a:t> </a:t>
            </a:r>
            <a:r>
              <a:rPr lang="en-US" spc="168" dirty="0" err="1" smtClean="0">
                <a:solidFill>
                  <a:schemeClr val="tx1"/>
                </a:solidFill>
                <a:latin typeface="Roboto"/>
              </a:rPr>
              <a:t>lí</a:t>
            </a:r>
            <a:r>
              <a:rPr lang="en-US" spc="168" dirty="0" smtClean="0">
                <a:solidFill>
                  <a:schemeClr val="tx1"/>
                </a:solidFill>
                <a:latin typeface="Roboto"/>
              </a:rPr>
              <a:t> </a:t>
            </a:r>
            <a:r>
              <a:rPr lang="en-US" spc="168" dirty="0" err="1" smtClean="0">
                <a:solidFill>
                  <a:schemeClr val="tx1"/>
                </a:solidFill>
                <a:latin typeface="Roboto"/>
              </a:rPr>
              <a:t>khách</a:t>
            </a:r>
            <a:r>
              <a:rPr lang="en-US" spc="168" dirty="0" smtClean="0">
                <a:solidFill>
                  <a:schemeClr val="tx1"/>
                </a:solidFill>
                <a:latin typeface="Roboto"/>
              </a:rPr>
              <a:t> </a:t>
            </a:r>
            <a:r>
              <a:rPr lang="en-US" spc="168" dirty="0" err="1" smtClean="0">
                <a:solidFill>
                  <a:schemeClr val="tx1"/>
                </a:solidFill>
                <a:latin typeface="Roboto"/>
              </a:rPr>
              <a:t>hàng</a:t>
            </a:r>
            <a:r>
              <a:rPr lang="en-US" spc="168" dirty="0" smtClean="0">
                <a:solidFill>
                  <a:schemeClr val="tx1"/>
                </a:solidFill>
                <a:latin typeface="Roboto"/>
              </a:rPr>
              <a:t>.</a:t>
            </a:r>
            <a:endParaRPr lang="en-US" spc="168" dirty="0">
              <a:solidFill>
                <a:schemeClr val="tx1"/>
              </a:solidFill>
              <a:latin typeface="Roboto"/>
            </a:endParaRPr>
          </a:p>
          <a:p>
            <a:pPr>
              <a:lnSpc>
                <a:spcPts val="4079"/>
              </a:lnSpc>
            </a:pPr>
            <a:endParaRPr lang="en-US" spc="34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5181694" y="3349765"/>
            <a:ext cx="1904689" cy="307777"/>
          </a:xfrm>
          <a:prstGeom prst="rect">
            <a:avLst/>
          </a:prstGeom>
        </p:spPr>
        <p:txBody>
          <a:bodyPr wrap="none">
            <a:spAutoFit/>
          </a:bodyPr>
          <a:lstStyle/>
          <a:p>
            <a:r>
              <a:rPr lang="en-US" i="1" dirty="0" err="1"/>
              <a:t>giao</a:t>
            </a:r>
            <a:r>
              <a:rPr lang="en-US" i="1" dirty="0"/>
              <a:t> </a:t>
            </a:r>
            <a:r>
              <a:rPr lang="en-US" i="1" dirty="0" err="1"/>
              <a:t>diện</a:t>
            </a:r>
            <a:r>
              <a:rPr lang="en-US" i="1" dirty="0"/>
              <a:t> </a:t>
            </a:r>
            <a:r>
              <a:rPr lang="en-US" i="1" dirty="0" err="1"/>
              <a:t>trang</a:t>
            </a:r>
            <a:r>
              <a:rPr lang="en-US" i="1" dirty="0"/>
              <a:t> </a:t>
            </a:r>
            <a:r>
              <a:rPr lang="en-US" i="1" dirty="0" smtClean="0"/>
              <a:t>admin</a:t>
            </a:r>
            <a:endParaRPr lang="en-US" i="1" dirty="0"/>
          </a:p>
        </p:txBody>
      </p:sp>
      <p:pic>
        <p:nvPicPr>
          <p:cNvPr id="5" name="Picture 4"/>
          <p:cNvPicPr>
            <a:picLocks noChangeAspect="1"/>
          </p:cNvPicPr>
          <p:nvPr/>
        </p:nvPicPr>
        <p:blipFill>
          <a:blip r:embed="rId2"/>
          <a:stretch>
            <a:fillRect/>
          </a:stretch>
        </p:blipFill>
        <p:spPr>
          <a:xfrm>
            <a:off x="3350339" y="1530276"/>
            <a:ext cx="5567397" cy="1633300"/>
          </a:xfrm>
          <a:prstGeom prst="rect">
            <a:avLst/>
          </a:prstGeom>
        </p:spPr>
      </p:pic>
    </p:spTree>
    <p:extLst>
      <p:ext uri="{BB962C8B-B14F-4D97-AF65-F5344CB8AC3E}">
        <p14:creationId xmlns:p14="http://schemas.microsoft.com/office/powerpoint/2010/main" val="3732407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lgn="ctr"/>
            <a:r>
              <a:rPr lang="en-US" b="1" dirty="0" err="1" smtClean="0"/>
              <a:t>Nội</a:t>
            </a:r>
            <a:r>
              <a:rPr lang="en-US" b="1" dirty="0" smtClean="0"/>
              <a:t> dung</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a:t>
            </a:fld>
            <a:endParaRPr/>
          </a:p>
        </p:txBody>
      </p:sp>
      <p:sp>
        <p:nvSpPr>
          <p:cNvPr id="2" name="Rectangle 1"/>
          <p:cNvSpPr/>
          <p:nvPr/>
        </p:nvSpPr>
        <p:spPr>
          <a:xfrm>
            <a:off x="891500" y="1640622"/>
            <a:ext cx="6256841" cy="1600438"/>
          </a:xfrm>
          <a:prstGeom prst="rect">
            <a:avLst/>
          </a:prstGeom>
        </p:spPr>
        <p:txBody>
          <a:bodyPr wrap="none">
            <a:spAutoFit/>
          </a:bodyPr>
          <a:lstStyle/>
          <a:p>
            <a:pPr marL="457200" indent="-457200">
              <a:buFont typeface="Wingdings" panose="05000000000000000000" pitchFamily="2" charset="2"/>
              <a:buChar char="v"/>
            </a:pPr>
            <a:r>
              <a:rPr lang="en-US" sz="2800" b="1" dirty="0" err="1" smtClean="0">
                <a:solidFill>
                  <a:srgbClr val="555555"/>
                </a:solidFill>
                <a:latin typeface="Roboto Condensed"/>
              </a:rPr>
              <a:t>Tìm</a:t>
            </a:r>
            <a:r>
              <a:rPr lang="en-US" sz="2800" b="1" dirty="0" smtClean="0">
                <a:solidFill>
                  <a:srgbClr val="555555"/>
                </a:solidFill>
                <a:latin typeface="Roboto Condensed"/>
              </a:rPr>
              <a:t> </a:t>
            </a:r>
            <a:r>
              <a:rPr lang="en-US" sz="2800" b="1" dirty="0" err="1" smtClean="0">
                <a:solidFill>
                  <a:srgbClr val="555555"/>
                </a:solidFill>
                <a:latin typeface="Roboto Condensed"/>
              </a:rPr>
              <a:t>hiểu</a:t>
            </a:r>
            <a:r>
              <a:rPr lang="en-US" sz="2800" b="1" dirty="0" smtClean="0">
                <a:solidFill>
                  <a:srgbClr val="555555"/>
                </a:solidFill>
                <a:latin typeface="Roboto Condensed"/>
              </a:rPr>
              <a:t> </a:t>
            </a:r>
            <a:r>
              <a:rPr lang="en-US" sz="2800" b="1" dirty="0" err="1" smtClean="0">
                <a:solidFill>
                  <a:srgbClr val="555555"/>
                </a:solidFill>
                <a:latin typeface="Roboto Condensed"/>
              </a:rPr>
              <a:t>về</a:t>
            </a:r>
            <a:r>
              <a:rPr lang="en-US" sz="2800" b="1" dirty="0" smtClean="0">
                <a:solidFill>
                  <a:srgbClr val="555555"/>
                </a:solidFill>
                <a:latin typeface="Roboto Condensed"/>
              </a:rPr>
              <a:t> Amazon Aurora</a:t>
            </a:r>
          </a:p>
          <a:p>
            <a:pPr marL="457200" indent="-457200">
              <a:buFont typeface="Wingdings" panose="05000000000000000000" pitchFamily="2" charset="2"/>
              <a:buChar char="v"/>
            </a:pPr>
            <a:r>
              <a:rPr lang="en-US" sz="2800" b="1" dirty="0" err="1" smtClean="0">
                <a:solidFill>
                  <a:srgbClr val="555555"/>
                </a:solidFill>
                <a:latin typeface="Roboto Condensed"/>
              </a:rPr>
              <a:t>Giới</a:t>
            </a:r>
            <a:r>
              <a:rPr lang="en-US" sz="2800" b="1" dirty="0" smtClean="0">
                <a:solidFill>
                  <a:srgbClr val="555555"/>
                </a:solidFill>
                <a:latin typeface="Roboto Condensed"/>
              </a:rPr>
              <a:t> </a:t>
            </a:r>
            <a:r>
              <a:rPr lang="en-US" sz="2800" b="1" dirty="0" err="1" smtClean="0">
                <a:solidFill>
                  <a:srgbClr val="555555"/>
                </a:solidFill>
                <a:latin typeface="Roboto Condensed"/>
              </a:rPr>
              <a:t>thiệu</a:t>
            </a:r>
            <a:r>
              <a:rPr lang="en-US" sz="2800" b="1" dirty="0" smtClean="0">
                <a:solidFill>
                  <a:srgbClr val="555555"/>
                </a:solidFill>
                <a:latin typeface="Roboto Condensed"/>
              </a:rPr>
              <a:t> web </a:t>
            </a:r>
            <a:r>
              <a:rPr lang="en-US" sz="2800" b="1" dirty="0" err="1" smtClean="0">
                <a:solidFill>
                  <a:srgbClr val="555555"/>
                </a:solidFill>
                <a:latin typeface="Roboto Condensed"/>
              </a:rPr>
              <a:t>bán</a:t>
            </a:r>
            <a:r>
              <a:rPr lang="en-US" sz="2800" b="1" dirty="0" smtClean="0">
                <a:solidFill>
                  <a:srgbClr val="555555"/>
                </a:solidFill>
                <a:latin typeface="Roboto Condensed"/>
              </a:rPr>
              <a:t> </a:t>
            </a:r>
            <a:r>
              <a:rPr lang="en-US" sz="2800" b="1" dirty="0" err="1" smtClean="0">
                <a:solidFill>
                  <a:srgbClr val="555555"/>
                </a:solidFill>
                <a:latin typeface="Roboto Condensed"/>
              </a:rPr>
              <a:t>quần</a:t>
            </a:r>
            <a:r>
              <a:rPr lang="en-US" sz="2800" b="1" dirty="0" smtClean="0">
                <a:solidFill>
                  <a:srgbClr val="555555"/>
                </a:solidFill>
                <a:latin typeface="Roboto Condensed"/>
              </a:rPr>
              <a:t> </a:t>
            </a:r>
            <a:r>
              <a:rPr lang="en-US" sz="2800" b="1" dirty="0" err="1" smtClean="0">
                <a:solidFill>
                  <a:srgbClr val="555555"/>
                </a:solidFill>
                <a:latin typeface="Roboto Condensed"/>
              </a:rPr>
              <a:t>áo</a:t>
            </a:r>
            <a:endParaRPr lang="en-US" sz="2800" b="1" dirty="0" smtClean="0">
              <a:solidFill>
                <a:srgbClr val="555555"/>
              </a:solidFill>
              <a:latin typeface="Roboto Condensed"/>
            </a:endParaRPr>
          </a:p>
          <a:p>
            <a:pPr marL="457200" indent="-457200">
              <a:buFont typeface="Wingdings" panose="05000000000000000000" pitchFamily="2" charset="2"/>
              <a:buChar char="v"/>
            </a:pPr>
            <a:r>
              <a:rPr lang="en-US" sz="2800" b="1" dirty="0" err="1" smtClean="0">
                <a:solidFill>
                  <a:srgbClr val="555555"/>
                </a:solidFill>
                <a:latin typeface="Roboto Condensed"/>
              </a:rPr>
              <a:t>Cách</a:t>
            </a:r>
            <a:r>
              <a:rPr lang="en-US" sz="2800" b="1" dirty="0" smtClean="0">
                <a:solidFill>
                  <a:srgbClr val="555555"/>
                </a:solidFill>
                <a:latin typeface="Roboto Condensed"/>
              </a:rPr>
              <a:t> </a:t>
            </a:r>
            <a:r>
              <a:rPr lang="en-US" sz="2800" b="1" dirty="0" err="1" smtClean="0">
                <a:solidFill>
                  <a:srgbClr val="555555"/>
                </a:solidFill>
                <a:latin typeface="Roboto Condensed"/>
              </a:rPr>
              <a:t>cài</a:t>
            </a:r>
            <a:r>
              <a:rPr lang="en-US" sz="2800" b="1" dirty="0" smtClean="0">
                <a:solidFill>
                  <a:srgbClr val="555555"/>
                </a:solidFill>
                <a:latin typeface="Roboto Condensed"/>
              </a:rPr>
              <a:t> </a:t>
            </a:r>
            <a:r>
              <a:rPr lang="en-US" sz="2800" b="1" dirty="0" err="1" smtClean="0">
                <a:solidFill>
                  <a:srgbClr val="555555"/>
                </a:solidFill>
                <a:latin typeface="Roboto Condensed"/>
              </a:rPr>
              <a:t>đặt</a:t>
            </a:r>
            <a:r>
              <a:rPr lang="en-US" sz="2800" b="1" dirty="0" smtClean="0">
                <a:solidFill>
                  <a:srgbClr val="555555"/>
                </a:solidFill>
                <a:latin typeface="Roboto Condensed"/>
              </a:rPr>
              <a:t> </a:t>
            </a:r>
            <a:r>
              <a:rPr lang="en-US" sz="2800" b="1" dirty="0" err="1" smtClean="0">
                <a:solidFill>
                  <a:srgbClr val="555555"/>
                </a:solidFill>
                <a:latin typeface="Roboto Condensed"/>
              </a:rPr>
              <a:t>ứng</a:t>
            </a:r>
            <a:r>
              <a:rPr lang="en-US" sz="2800" b="1" dirty="0" smtClean="0">
                <a:solidFill>
                  <a:srgbClr val="555555"/>
                </a:solidFill>
                <a:latin typeface="Roboto Condensed"/>
              </a:rPr>
              <a:t> </a:t>
            </a:r>
            <a:r>
              <a:rPr lang="en-US" sz="2800" b="1" dirty="0" err="1" smtClean="0">
                <a:solidFill>
                  <a:srgbClr val="555555"/>
                </a:solidFill>
                <a:latin typeface="Roboto Condensed"/>
              </a:rPr>
              <a:t>dụng</a:t>
            </a:r>
            <a:r>
              <a:rPr lang="en-US" sz="2800" b="1" dirty="0" smtClean="0">
                <a:solidFill>
                  <a:srgbClr val="555555"/>
                </a:solidFill>
                <a:latin typeface="Roboto Condensed"/>
              </a:rPr>
              <a:t> </a:t>
            </a:r>
            <a:r>
              <a:rPr lang="en-US" sz="2800" b="1" dirty="0" err="1" smtClean="0">
                <a:solidFill>
                  <a:srgbClr val="555555"/>
                </a:solidFill>
                <a:latin typeface="Roboto Condensed"/>
              </a:rPr>
              <a:t>trên</a:t>
            </a:r>
            <a:r>
              <a:rPr lang="en-US" sz="2800" b="1" dirty="0" smtClean="0">
                <a:solidFill>
                  <a:srgbClr val="555555"/>
                </a:solidFill>
                <a:latin typeface="Roboto Condensed"/>
              </a:rPr>
              <a:t> AWS</a:t>
            </a:r>
          </a:p>
          <a:p>
            <a:endParaRPr lang="en-US" b="1" dirty="0">
              <a:solidFill>
                <a:srgbClr val="555555"/>
              </a:solidFill>
              <a:latin typeface="Roboto Condensed"/>
            </a:endParaRPr>
          </a:p>
        </p:txBody>
      </p:sp>
    </p:spTree>
    <p:extLst>
      <p:ext uri="{BB962C8B-B14F-4D97-AF65-F5344CB8AC3E}">
        <p14:creationId xmlns:p14="http://schemas.microsoft.com/office/powerpoint/2010/main" val="15488543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trang</a:t>
            </a:r>
            <a:r>
              <a:rPr lang="en-US" dirty="0" smtClean="0"/>
              <a:t> web</a:t>
            </a:r>
            <a:br>
              <a:rPr lang="en-US" dirty="0" smtClean="0"/>
            </a:b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20</a:t>
            </a:fld>
            <a:endParaRPr lang="en-GB"/>
          </a:p>
        </p:txBody>
      </p:sp>
      <p:sp>
        <p:nvSpPr>
          <p:cNvPr id="4" name="Rectangle 3"/>
          <p:cNvSpPr/>
          <p:nvPr/>
        </p:nvSpPr>
        <p:spPr>
          <a:xfrm>
            <a:off x="311700" y="1344088"/>
            <a:ext cx="3038639" cy="2221121"/>
          </a:xfrm>
          <a:prstGeom prst="rect">
            <a:avLst/>
          </a:prstGeom>
        </p:spPr>
        <p:txBody>
          <a:bodyPr wrap="square">
            <a:spAutoFit/>
          </a:bodyPr>
          <a:lstStyle/>
          <a:p>
            <a:pPr>
              <a:lnSpc>
                <a:spcPts val="4079"/>
              </a:lnSpc>
            </a:pPr>
            <a:r>
              <a:rPr lang="en-US" spc="340" dirty="0" err="1" smtClean="0">
                <a:solidFill>
                  <a:schemeClr val="tx1"/>
                </a:solidFill>
                <a:latin typeface="Times New Roman" panose="02020603050405020304" pitchFamily="18" charset="0"/>
                <a:cs typeface="Times New Roman" panose="02020603050405020304" pitchFamily="18" charset="0"/>
              </a:rPr>
              <a:t>Trang</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quản</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lí</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sản</a:t>
            </a:r>
            <a:r>
              <a:rPr lang="en-US" spc="340" dirty="0" smtClean="0">
                <a:solidFill>
                  <a:schemeClr val="tx1"/>
                </a:solidFill>
                <a:latin typeface="Times New Roman" panose="02020603050405020304" pitchFamily="18" charset="0"/>
                <a:cs typeface="Times New Roman" panose="02020603050405020304" pitchFamily="18" charset="0"/>
              </a:rPr>
              <a:t> </a:t>
            </a:r>
            <a:r>
              <a:rPr lang="en-US" spc="340" dirty="0" err="1" smtClean="0">
                <a:solidFill>
                  <a:schemeClr val="tx1"/>
                </a:solidFill>
                <a:latin typeface="Times New Roman" panose="02020603050405020304" pitchFamily="18" charset="0"/>
                <a:cs typeface="Times New Roman" panose="02020603050405020304" pitchFamily="18" charset="0"/>
              </a:rPr>
              <a:t>phẩm</a:t>
            </a:r>
            <a:endParaRPr lang="en-US" spc="340" dirty="0" smtClean="0">
              <a:solidFill>
                <a:schemeClr val="tx1"/>
              </a:solidFill>
              <a:latin typeface="Times New Roman" panose="02020603050405020304" pitchFamily="18" charset="0"/>
              <a:cs typeface="Times New Roman" panose="02020603050405020304" pitchFamily="18" charset="0"/>
            </a:endParaRPr>
          </a:p>
          <a:p>
            <a:pPr lvl="2"/>
            <a:r>
              <a:rPr lang="en-US" spc="168" dirty="0" err="1" smtClean="0">
                <a:solidFill>
                  <a:schemeClr val="tx1"/>
                </a:solidFill>
                <a:latin typeface="Roboto"/>
              </a:rPr>
              <a:t>Thì</a:t>
            </a:r>
            <a:r>
              <a:rPr lang="en-US" spc="168" dirty="0" smtClean="0">
                <a:solidFill>
                  <a:schemeClr val="tx1"/>
                </a:solidFill>
                <a:latin typeface="Roboto"/>
              </a:rPr>
              <a:t> </a:t>
            </a:r>
            <a:r>
              <a:rPr lang="en-US" spc="168" dirty="0" err="1" smtClean="0">
                <a:solidFill>
                  <a:schemeClr val="tx1"/>
                </a:solidFill>
                <a:latin typeface="Roboto"/>
              </a:rPr>
              <a:t>chỉ</a:t>
            </a:r>
            <a:r>
              <a:rPr lang="en-US" spc="168" dirty="0" smtClean="0">
                <a:solidFill>
                  <a:schemeClr val="tx1"/>
                </a:solidFill>
                <a:latin typeface="Roboto"/>
              </a:rPr>
              <a:t> </a:t>
            </a:r>
            <a:r>
              <a:rPr lang="en-US" spc="168" dirty="0" err="1" smtClean="0">
                <a:solidFill>
                  <a:schemeClr val="tx1"/>
                </a:solidFill>
                <a:latin typeface="Roboto"/>
              </a:rPr>
              <a:t>có</a:t>
            </a:r>
            <a:r>
              <a:rPr lang="en-US" spc="168" dirty="0" smtClean="0">
                <a:solidFill>
                  <a:schemeClr val="tx1"/>
                </a:solidFill>
                <a:latin typeface="Roboto"/>
              </a:rPr>
              <a:t> </a:t>
            </a:r>
            <a:r>
              <a:rPr lang="en-US" spc="168" dirty="0" err="1" smtClean="0">
                <a:solidFill>
                  <a:schemeClr val="tx1"/>
                </a:solidFill>
                <a:latin typeface="Roboto"/>
              </a:rPr>
              <a:t>admim</a:t>
            </a:r>
            <a:r>
              <a:rPr lang="en-US" spc="168" dirty="0" smtClean="0">
                <a:solidFill>
                  <a:schemeClr val="tx1"/>
                </a:solidFill>
                <a:latin typeface="Roboto"/>
              </a:rPr>
              <a:t> </a:t>
            </a:r>
            <a:r>
              <a:rPr lang="en-US" spc="168" dirty="0" err="1" smtClean="0">
                <a:solidFill>
                  <a:schemeClr val="tx1"/>
                </a:solidFill>
                <a:latin typeface="Roboto"/>
              </a:rPr>
              <a:t>mới</a:t>
            </a:r>
            <a:r>
              <a:rPr lang="en-US" spc="168" dirty="0" smtClean="0">
                <a:solidFill>
                  <a:schemeClr val="tx1"/>
                </a:solidFill>
                <a:latin typeface="Roboto"/>
              </a:rPr>
              <a:t> </a:t>
            </a:r>
            <a:r>
              <a:rPr lang="en-US" spc="168" dirty="0" err="1" smtClean="0">
                <a:solidFill>
                  <a:schemeClr val="tx1"/>
                </a:solidFill>
                <a:latin typeface="Roboto"/>
              </a:rPr>
              <a:t>sử</a:t>
            </a:r>
            <a:r>
              <a:rPr lang="en-US" spc="168" dirty="0" smtClean="0">
                <a:solidFill>
                  <a:schemeClr val="tx1"/>
                </a:solidFill>
                <a:latin typeface="Roboto"/>
              </a:rPr>
              <a:t> </a:t>
            </a:r>
            <a:r>
              <a:rPr lang="en-US" spc="168" dirty="0" err="1" smtClean="0">
                <a:solidFill>
                  <a:schemeClr val="tx1"/>
                </a:solidFill>
                <a:latin typeface="Roboto"/>
              </a:rPr>
              <a:t>dụng</a:t>
            </a:r>
            <a:r>
              <a:rPr lang="en-US" spc="168" dirty="0" smtClean="0">
                <a:solidFill>
                  <a:schemeClr val="tx1"/>
                </a:solidFill>
                <a:latin typeface="Roboto"/>
              </a:rPr>
              <a:t> </a:t>
            </a:r>
            <a:r>
              <a:rPr lang="en-US" spc="168" dirty="0" err="1" smtClean="0">
                <a:solidFill>
                  <a:schemeClr val="tx1"/>
                </a:solidFill>
                <a:latin typeface="Roboto"/>
              </a:rPr>
              <a:t>được</a:t>
            </a:r>
            <a:r>
              <a:rPr lang="en-US" spc="168" dirty="0" smtClean="0">
                <a:solidFill>
                  <a:schemeClr val="tx1"/>
                </a:solidFill>
                <a:latin typeface="Roboto"/>
              </a:rPr>
              <a:t> </a:t>
            </a:r>
            <a:r>
              <a:rPr lang="en-US" spc="168" dirty="0" err="1" smtClean="0">
                <a:solidFill>
                  <a:schemeClr val="tx1"/>
                </a:solidFill>
                <a:latin typeface="Roboto"/>
              </a:rPr>
              <a:t>chức</a:t>
            </a:r>
            <a:r>
              <a:rPr lang="en-US" spc="168" dirty="0" smtClean="0">
                <a:solidFill>
                  <a:schemeClr val="tx1"/>
                </a:solidFill>
                <a:latin typeface="Roboto"/>
              </a:rPr>
              <a:t> </a:t>
            </a:r>
            <a:r>
              <a:rPr lang="en-US" spc="168" dirty="0" err="1" smtClean="0">
                <a:solidFill>
                  <a:schemeClr val="tx1"/>
                </a:solidFill>
                <a:latin typeface="Roboto"/>
              </a:rPr>
              <a:t>năng</a:t>
            </a:r>
            <a:r>
              <a:rPr lang="en-US" spc="168" dirty="0" smtClean="0">
                <a:solidFill>
                  <a:schemeClr val="tx1"/>
                </a:solidFill>
                <a:latin typeface="Roboto"/>
              </a:rPr>
              <a:t> </a:t>
            </a:r>
            <a:r>
              <a:rPr lang="en-US" spc="168" dirty="0" err="1" smtClean="0">
                <a:solidFill>
                  <a:schemeClr val="tx1"/>
                </a:solidFill>
                <a:latin typeface="Roboto"/>
              </a:rPr>
              <a:t>này</a:t>
            </a:r>
            <a:r>
              <a:rPr lang="en-US" spc="168" dirty="0" smtClean="0">
                <a:solidFill>
                  <a:schemeClr val="tx1"/>
                </a:solidFill>
                <a:latin typeface="Roboto"/>
              </a:rPr>
              <a:t> </a:t>
            </a:r>
            <a:r>
              <a:rPr lang="en-US" spc="168" dirty="0" err="1" smtClean="0">
                <a:solidFill>
                  <a:schemeClr val="tx1"/>
                </a:solidFill>
                <a:latin typeface="Roboto"/>
              </a:rPr>
              <a:t>để</a:t>
            </a:r>
            <a:r>
              <a:rPr lang="en-US" spc="168" dirty="0" smtClean="0">
                <a:solidFill>
                  <a:schemeClr val="tx1"/>
                </a:solidFill>
                <a:latin typeface="Roboto"/>
              </a:rPr>
              <a:t> </a:t>
            </a:r>
            <a:r>
              <a:rPr lang="en-US" spc="168" dirty="0" err="1" smtClean="0">
                <a:solidFill>
                  <a:schemeClr val="tx1"/>
                </a:solidFill>
                <a:latin typeface="Roboto"/>
              </a:rPr>
              <a:t>thêm</a:t>
            </a:r>
            <a:r>
              <a:rPr lang="en-US" spc="168" dirty="0" smtClean="0">
                <a:solidFill>
                  <a:schemeClr val="tx1"/>
                </a:solidFill>
                <a:latin typeface="Roboto"/>
              </a:rPr>
              <a:t>, </a:t>
            </a:r>
            <a:r>
              <a:rPr lang="en-US" spc="168" dirty="0" err="1" smtClean="0">
                <a:solidFill>
                  <a:schemeClr val="tx1"/>
                </a:solidFill>
                <a:latin typeface="Roboto"/>
              </a:rPr>
              <a:t>xóa,sửa</a:t>
            </a:r>
            <a:r>
              <a:rPr lang="en-US" spc="168" dirty="0" smtClean="0">
                <a:solidFill>
                  <a:schemeClr val="tx1"/>
                </a:solidFill>
                <a:latin typeface="Roboto"/>
              </a:rPr>
              <a:t>, </a:t>
            </a:r>
            <a:r>
              <a:rPr lang="en-US" spc="168" dirty="0" err="1" smtClean="0">
                <a:solidFill>
                  <a:schemeClr val="tx1"/>
                </a:solidFill>
                <a:latin typeface="Roboto"/>
              </a:rPr>
              <a:t>cập</a:t>
            </a:r>
            <a:r>
              <a:rPr lang="en-US" spc="168" dirty="0" smtClean="0">
                <a:solidFill>
                  <a:schemeClr val="tx1"/>
                </a:solidFill>
                <a:latin typeface="Roboto"/>
              </a:rPr>
              <a:t> </a:t>
            </a:r>
            <a:r>
              <a:rPr lang="en-US" spc="168" dirty="0" err="1" smtClean="0">
                <a:solidFill>
                  <a:schemeClr val="tx1"/>
                </a:solidFill>
                <a:latin typeface="Roboto"/>
              </a:rPr>
              <a:t>nhập</a:t>
            </a:r>
            <a:r>
              <a:rPr lang="en-US" spc="168" dirty="0" smtClean="0">
                <a:solidFill>
                  <a:schemeClr val="tx1"/>
                </a:solidFill>
                <a:latin typeface="Roboto"/>
              </a:rPr>
              <a:t> </a:t>
            </a:r>
            <a:r>
              <a:rPr lang="en-US" spc="168" dirty="0" err="1" smtClean="0">
                <a:solidFill>
                  <a:schemeClr val="tx1"/>
                </a:solidFill>
                <a:latin typeface="Roboto"/>
              </a:rPr>
              <a:t>sản</a:t>
            </a:r>
            <a:r>
              <a:rPr lang="en-US" spc="168" dirty="0" smtClean="0">
                <a:solidFill>
                  <a:schemeClr val="tx1"/>
                </a:solidFill>
                <a:latin typeface="Roboto"/>
              </a:rPr>
              <a:t> </a:t>
            </a:r>
            <a:r>
              <a:rPr lang="en-US" spc="168" dirty="0" err="1" smtClean="0">
                <a:solidFill>
                  <a:schemeClr val="tx1"/>
                </a:solidFill>
                <a:latin typeface="Roboto"/>
              </a:rPr>
              <a:t>phẩm</a:t>
            </a:r>
            <a:r>
              <a:rPr lang="en-US" spc="168" dirty="0" smtClean="0">
                <a:solidFill>
                  <a:schemeClr val="tx1"/>
                </a:solidFill>
                <a:latin typeface="Roboto"/>
              </a:rPr>
              <a:t>, </a:t>
            </a:r>
            <a:r>
              <a:rPr lang="en-US" spc="168" dirty="0" err="1" smtClean="0">
                <a:solidFill>
                  <a:schemeClr val="tx1"/>
                </a:solidFill>
                <a:latin typeface="Roboto"/>
              </a:rPr>
              <a:t>mà</a:t>
            </a:r>
            <a:r>
              <a:rPr lang="en-US" spc="168" dirty="0" smtClean="0">
                <a:solidFill>
                  <a:schemeClr val="tx1"/>
                </a:solidFill>
                <a:latin typeface="Roboto"/>
              </a:rPr>
              <a:t> </a:t>
            </a:r>
            <a:r>
              <a:rPr lang="en-US" spc="168" dirty="0" err="1" smtClean="0">
                <a:solidFill>
                  <a:schemeClr val="tx1"/>
                </a:solidFill>
                <a:latin typeface="Roboto"/>
              </a:rPr>
              <a:t>mình</a:t>
            </a:r>
            <a:r>
              <a:rPr lang="en-US" spc="168" dirty="0" smtClean="0">
                <a:solidFill>
                  <a:schemeClr val="tx1"/>
                </a:solidFill>
                <a:latin typeface="Roboto"/>
              </a:rPr>
              <a:t> </a:t>
            </a:r>
            <a:r>
              <a:rPr lang="en-US" spc="168" dirty="0" err="1" smtClean="0">
                <a:solidFill>
                  <a:schemeClr val="tx1"/>
                </a:solidFill>
                <a:latin typeface="Roboto"/>
              </a:rPr>
              <a:t>đang</a:t>
            </a:r>
            <a:r>
              <a:rPr lang="en-US" spc="168" dirty="0" smtClean="0">
                <a:solidFill>
                  <a:schemeClr val="tx1"/>
                </a:solidFill>
                <a:latin typeface="Roboto"/>
              </a:rPr>
              <a:t> </a:t>
            </a:r>
            <a:r>
              <a:rPr lang="en-US" spc="168" dirty="0" err="1" smtClean="0">
                <a:solidFill>
                  <a:schemeClr val="tx1"/>
                </a:solidFill>
                <a:latin typeface="Roboto"/>
              </a:rPr>
              <a:t>kinh</a:t>
            </a:r>
            <a:r>
              <a:rPr lang="en-US" spc="168" dirty="0" smtClean="0">
                <a:solidFill>
                  <a:schemeClr val="tx1"/>
                </a:solidFill>
                <a:latin typeface="Roboto"/>
              </a:rPr>
              <a:t> </a:t>
            </a:r>
            <a:r>
              <a:rPr lang="en-US" spc="168" dirty="0" err="1" smtClean="0">
                <a:solidFill>
                  <a:schemeClr val="tx1"/>
                </a:solidFill>
                <a:latin typeface="Roboto"/>
              </a:rPr>
              <a:t>doanh</a:t>
            </a:r>
            <a:r>
              <a:rPr lang="en-US" spc="168" dirty="0" smtClean="0">
                <a:solidFill>
                  <a:schemeClr val="tx1"/>
                </a:solidFill>
                <a:latin typeface="Roboto"/>
              </a:rPr>
              <a:t>.</a:t>
            </a:r>
            <a:endParaRPr lang="en-US" spc="168" dirty="0">
              <a:solidFill>
                <a:schemeClr val="tx1"/>
              </a:solidFill>
              <a:latin typeface="Roboto"/>
            </a:endParaRPr>
          </a:p>
          <a:p>
            <a:pPr>
              <a:lnSpc>
                <a:spcPts val="4079"/>
              </a:lnSpc>
            </a:pPr>
            <a:endParaRPr lang="en-US" spc="34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5311234" y="4512863"/>
            <a:ext cx="2789546" cy="307777"/>
          </a:xfrm>
          <a:prstGeom prst="rect">
            <a:avLst/>
          </a:prstGeom>
        </p:spPr>
        <p:txBody>
          <a:bodyPr wrap="none">
            <a:spAutoFit/>
          </a:bodyPr>
          <a:lstStyle/>
          <a:p>
            <a:r>
              <a:rPr lang="en-US" i="1" dirty="0" err="1"/>
              <a:t>giao</a:t>
            </a:r>
            <a:r>
              <a:rPr lang="en-US" i="1" dirty="0"/>
              <a:t> </a:t>
            </a:r>
            <a:r>
              <a:rPr lang="en-US" i="1" dirty="0" err="1"/>
              <a:t>diện</a:t>
            </a:r>
            <a:r>
              <a:rPr lang="en-US" i="1" dirty="0"/>
              <a:t> </a:t>
            </a:r>
            <a:r>
              <a:rPr lang="en-US" i="1" dirty="0" err="1" smtClean="0"/>
              <a:t>trang</a:t>
            </a:r>
            <a:r>
              <a:rPr lang="en-US" i="1" dirty="0" smtClean="0"/>
              <a:t> </a:t>
            </a:r>
            <a:r>
              <a:rPr lang="en-US" i="1" dirty="0" err="1" smtClean="0"/>
              <a:t>quản</a:t>
            </a:r>
            <a:r>
              <a:rPr lang="en-US" i="1" dirty="0" smtClean="0"/>
              <a:t> </a:t>
            </a:r>
            <a:r>
              <a:rPr lang="en-US" i="1" dirty="0" err="1" smtClean="0"/>
              <a:t>lí</a:t>
            </a:r>
            <a:r>
              <a:rPr lang="en-US" i="1" dirty="0" smtClean="0"/>
              <a:t> </a:t>
            </a:r>
            <a:r>
              <a:rPr lang="en-US" i="1" dirty="0" err="1" smtClean="0"/>
              <a:t>sản</a:t>
            </a:r>
            <a:r>
              <a:rPr lang="en-US" i="1" dirty="0" smtClean="0"/>
              <a:t> </a:t>
            </a:r>
            <a:r>
              <a:rPr lang="en-US" i="1" dirty="0" err="1" smtClean="0"/>
              <a:t>phẩm</a:t>
            </a:r>
            <a:endParaRPr lang="en-US" i="1" dirty="0"/>
          </a:p>
        </p:txBody>
      </p:sp>
      <p:pic>
        <p:nvPicPr>
          <p:cNvPr id="7" name="Picture 6"/>
          <p:cNvPicPr>
            <a:picLocks noChangeAspect="1"/>
          </p:cNvPicPr>
          <p:nvPr/>
        </p:nvPicPr>
        <p:blipFill>
          <a:blip r:embed="rId2"/>
          <a:stretch>
            <a:fillRect/>
          </a:stretch>
        </p:blipFill>
        <p:spPr>
          <a:xfrm>
            <a:off x="3554668" y="997486"/>
            <a:ext cx="4956872" cy="3197191"/>
          </a:xfrm>
          <a:prstGeom prst="rect">
            <a:avLst/>
          </a:prstGeom>
        </p:spPr>
      </p:pic>
    </p:spTree>
    <p:extLst>
      <p:ext uri="{BB962C8B-B14F-4D97-AF65-F5344CB8AC3E}">
        <p14:creationId xmlns:p14="http://schemas.microsoft.com/office/powerpoint/2010/main" val="3653552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p:nvPr/>
        </p:nvSpPr>
        <p:spPr>
          <a:xfrm>
            <a:off x="0" y="0"/>
            <a:ext cx="9144000" cy="5143500"/>
          </a:xfrm>
          <a:prstGeom prst="rect">
            <a:avLst/>
          </a:prstGeom>
          <a:solidFill>
            <a:srgbClr val="566579">
              <a:alpha val="85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 name="Google Shape;275;p34"/>
          <p:cNvSpPr txBox="1"/>
          <p:nvPr/>
        </p:nvSpPr>
        <p:spPr>
          <a:xfrm>
            <a:off x="1916183" y="1621477"/>
            <a:ext cx="5540234" cy="2810477"/>
          </a:xfrm>
          <a:prstGeom prst="rect">
            <a:avLst/>
          </a:prstGeom>
          <a:noFill/>
          <a:ln>
            <a:noFill/>
          </a:ln>
        </p:spPr>
        <p:txBody>
          <a:bodyPr spcFirstLastPara="1" wrap="square" lIns="91425" tIns="91425" rIns="91425" bIns="91425" anchor="t" anchorCtr="0">
            <a:noAutofit/>
          </a:bodyPr>
          <a:lstStyle/>
          <a:p>
            <a:pPr algn="ctr">
              <a:lnSpc>
                <a:spcPts val="9000"/>
              </a:lnSpc>
            </a:pPr>
            <a:r>
              <a:rPr lang="en-US" sz="3600" dirty="0" err="1">
                <a:solidFill>
                  <a:schemeClr val="bg1"/>
                </a:solidFill>
              </a:rPr>
              <a:t>Cài</a:t>
            </a:r>
            <a:r>
              <a:rPr lang="en-US" sz="3600" dirty="0">
                <a:solidFill>
                  <a:schemeClr val="bg1"/>
                </a:solidFill>
              </a:rPr>
              <a:t> </a:t>
            </a:r>
            <a:r>
              <a:rPr lang="en-US" sz="3600" dirty="0" err="1">
                <a:solidFill>
                  <a:schemeClr val="bg1"/>
                </a:solidFill>
              </a:rPr>
              <a:t>đặt</a:t>
            </a:r>
            <a:r>
              <a:rPr lang="en-US" sz="3600" dirty="0">
                <a:solidFill>
                  <a:schemeClr val="bg1"/>
                </a:solidFill>
              </a:rPr>
              <a:t> </a:t>
            </a:r>
            <a:r>
              <a:rPr lang="en-US" sz="3600" dirty="0" err="1">
                <a:solidFill>
                  <a:schemeClr val="bg1"/>
                </a:solidFill>
              </a:rPr>
              <a:t>các</a:t>
            </a:r>
            <a:r>
              <a:rPr lang="en-US" sz="3600" dirty="0">
                <a:solidFill>
                  <a:schemeClr val="bg1"/>
                </a:solidFill>
              </a:rPr>
              <a:t> </a:t>
            </a:r>
            <a:r>
              <a:rPr lang="en-US" sz="3600" dirty="0" err="1">
                <a:solidFill>
                  <a:schemeClr val="bg1"/>
                </a:solidFill>
              </a:rPr>
              <a:t>dịch</a:t>
            </a:r>
            <a:r>
              <a:rPr lang="en-US" sz="3600" dirty="0">
                <a:solidFill>
                  <a:schemeClr val="bg1"/>
                </a:solidFill>
              </a:rPr>
              <a:t> </a:t>
            </a:r>
            <a:r>
              <a:rPr lang="en-US" sz="3600" dirty="0" err="1">
                <a:solidFill>
                  <a:schemeClr val="bg1"/>
                </a:solidFill>
              </a:rPr>
              <a:t>vụ</a:t>
            </a:r>
            <a:r>
              <a:rPr lang="en-US" sz="3600" dirty="0">
                <a:solidFill>
                  <a:schemeClr val="bg1"/>
                </a:solidFill>
              </a:rPr>
              <a:t> AWS </a:t>
            </a:r>
            <a:endParaRPr lang="en-US" sz="3600" b="1" spc="150" dirty="0">
              <a:solidFill>
                <a:schemeClr val="bg1"/>
              </a:solidFill>
              <a:latin typeface="Times Neue Roman"/>
            </a:endParaRPr>
          </a:p>
        </p:txBody>
      </p:sp>
    </p:spTree>
    <p:extLst>
      <p:ext uri="{BB962C8B-B14F-4D97-AF65-F5344CB8AC3E}">
        <p14:creationId xmlns:p14="http://schemas.microsoft.com/office/powerpoint/2010/main" val="21162986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US" dirty="0"/>
              <a:t>VPC</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22</a:t>
            </a:fld>
            <a:endParaRPr/>
          </a:p>
        </p:txBody>
      </p:sp>
      <p:sp>
        <p:nvSpPr>
          <p:cNvPr id="2" name="Rectangle 1"/>
          <p:cNvSpPr/>
          <p:nvPr/>
        </p:nvSpPr>
        <p:spPr>
          <a:xfrm>
            <a:off x="467991" y="803082"/>
            <a:ext cx="4104009" cy="523220"/>
          </a:xfrm>
          <a:prstGeom prst="rect">
            <a:avLst/>
          </a:prstGeom>
        </p:spPr>
        <p:txBody>
          <a:bodyPr wrap="none">
            <a:spAutoFit/>
          </a:bodyPr>
          <a:lstStyle/>
          <a:p>
            <a:r>
              <a:rPr lang="en-US" dirty="0" err="1"/>
              <a:t>Tạo</a:t>
            </a:r>
            <a:r>
              <a:rPr lang="en-US" dirty="0"/>
              <a:t> VPC public: 10.0.0.0/24 – private 10.0.1.0/24</a:t>
            </a:r>
            <a:endParaRPr lang="en-US" b="1" dirty="0"/>
          </a:p>
          <a:p>
            <a:endParaRPr lang="en-US" b="1" dirty="0">
              <a:solidFill>
                <a:srgbClr val="555555"/>
              </a:solidFill>
              <a:latin typeface="Roboto Condensed"/>
            </a:endParaRPr>
          </a:p>
        </p:txBody>
      </p:sp>
      <p:pic>
        <p:nvPicPr>
          <p:cNvPr id="6" name="Picture 5"/>
          <p:cNvPicPr>
            <a:picLocks noChangeAspect="1"/>
          </p:cNvPicPr>
          <p:nvPr/>
        </p:nvPicPr>
        <p:blipFill>
          <a:blip r:embed="rId3"/>
          <a:stretch>
            <a:fillRect/>
          </a:stretch>
        </p:blipFill>
        <p:spPr>
          <a:xfrm>
            <a:off x="1123950" y="1094306"/>
            <a:ext cx="6896100" cy="3874065"/>
          </a:xfrm>
          <a:prstGeom prst="rect">
            <a:avLst/>
          </a:prstGeom>
        </p:spPr>
      </p:pic>
    </p:spTree>
    <p:extLst>
      <p:ext uri="{BB962C8B-B14F-4D97-AF65-F5344CB8AC3E}">
        <p14:creationId xmlns:p14="http://schemas.microsoft.com/office/powerpoint/2010/main" val="1651715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US" dirty="0"/>
              <a:t>VPC</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23</a:t>
            </a:fld>
            <a:endParaRPr/>
          </a:p>
        </p:txBody>
      </p:sp>
      <p:sp>
        <p:nvSpPr>
          <p:cNvPr id="2" name="Rectangle 1"/>
          <p:cNvSpPr/>
          <p:nvPr/>
        </p:nvSpPr>
        <p:spPr>
          <a:xfrm>
            <a:off x="467991" y="803082"/>
            <a:ext cx="2023311" cy="307777"/>
          </a:xfrm>
          <a:prstGeom prst="rect">
            <a:avLst/>
          </a:prstGeom>
        </p:spPr>
        <p:txBody>
          <a:bodyPr wrap="none">
            <a:spAutoFit/>
          </a:bodyPr>
          <a:lstStyle/>
          <a:p>
            <a:r>
              <a:rPr lang="en-US" dirty="0" err="1"/>
              <a:t>Tạo</a:t>
            </a:r>
            <a:r>
              <a:rPr lang="en-US" dirty="0"/>
              <a:t> subnet 10.0.2.0/24</a:t>
            </a:r>
            <a:endParaRPr lang="en-US" b="1" dirty="0">
              <a:solidFill>
                <a:srgbClr val="555555"/>
              </a:solidFill>
              <a:latin typeface="Roboto Condensed"/>
            </a:endParaRPr>
          </a:p>
        </p:txBody>
      </p:sp>
      <p:pic>
        <p:nvPicPr>
          <p:cNvPr id="3" name="Picture 2"/>
          <p:cNvPicPr>
            <a:picLocks noChangeAspect="1"/>
          </p:cNvPicPr>
          <p:nvPr/>
        </p:nvPicPr>
        <p:blipFill>
          <a:blip r:embed="rId3"/>
          <a:stretch>
            <a:fillRect/>
          </a:stretch>
        </p:blipFill>
        <p:spPr>
          <a:xfrm>
            <a:off x="3094246" y="73060"/>
            <a:ext cx="4655294" cy="4995134"/>
          </a:xfrm>
          <a:prstGeom prst="rect">
            <a:avLst/>
          </a:prstGeom>
        </p:spPr>
      </p:pic>
    </p:spTree>
    <p:extLst>
      <p:ext uri="{BB962C8B-B14F-4D97-AF65-F5344CB8AC3E}">
        <p14:creationId xmlns:p14="http://schemas.microsoft.com/office/powerpoint/2010/main" val="18395921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US" dirty="0"/>
              <a:t>EC2 </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24</a:t>
            </a:fld>
            <a:endParaRPr/>
          </a:p>
        </p:txBody>
      </p:sp>
      <p:sp>
        <p:nvSpPr>
          <p:cNvPr id="2" name="Rectangle 1"/>
          <p:cNvSpPr/>
          <p:nvPr/>
        </p:nvSpPr>
        <p:spPr>
          <a:xfrm>
            <a:off x="467991" y="803082"/>
            <a:ext cx="1050288" cy="307777"/>
          </a:xfrm>
          <a:prstGeom prst="rect">
            <a:avLst/>
          </a:prstGeom>
        </p:spPr>
        <p:txBody>
          <a:bodyPr wrap="none">
            <a:spAutoFit/>
          </a:bodyPr>
          <a:lstStyle/>
          <a:p>
            <a:r>
              <a:rPr lang="en-US" dirty="0"/>
              <a:t>- </a:t>
            </a:r>
            <a:r>
              <a:rPr lang="en-US" dirty="0" err="1"/>
              <a:t>Tạo</a:t>
            </a:r>
            <a:r>
              <a:rPr lang="en-US" dirty="0"/>
              <a:t> EC2 </a:t>
            </a:r>
            <a:endParaRPr lang="en-US" b="1" dirty="0">
              <a:solidFill>
                <a:srgbClr val="555555"/>
              </a:solidFill>
              <a:latin typeface="Roboto Condensed"/>
            </a:endParaRPr>
          </a:p>
        </p:txBody>
      </p:sp>
      <p:pic>
        <p:nvPicPr>
          <p:cNvPr id="4" name="Picture 3"/>
          <p:cNvPicPr>
            <a:picLocks noChangeAspect="1"/>
          </p:cNvPicPr>
          <p:nvPr/>
        </p:nvPicPr>
        <p:blipFill>
          <a:blip r:embed="rId3"/>
          <a:stretch>
            <a:fillRect/>
          </a:stretch>
        </p:blipFill>
        <p:spPr>
          <a:xfrm>
            <a:off x="1577340" y="344716"/>
            <a:ext cx="6096000" cy="4256452"/>
          </a:xfrm>
          <a:prstGeom prst="rect">
            <a:avLst/>
          </a:prstGeom>
        </p:spPr>
      </p:pic>
    </p:spTree>
    <p:extLst>
      <p:ext uri="{BB962C8B-B14F-4D97-AF65-F5344CB8AC3E}">
        <p14:creationId xmlns:p14="http://schemas.microsoft.com/office/powerpoint/2010/main" val="16265163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25</a:t>
            </a:fld>
            <a:endParaRPr lang="en-GB"/>
          </a:p>
        </p:txBody>
      </p:sp>
      <p:pic>
        <p:nvPicPr>
          <p:cNvPr id="4" name="Picture 3"/>
          <p:cNvPicPr>
            <a:picLocks noChangeAspect="1"/>
          </p:cNvPicPr>
          <p:nvPr/>
        </p:nvPicPr>
        <p:blipFill>
          <a:blip r:embed="rId2"/>
          <a:stretch>
            <a:fillRect/>
          </a:stretch>
        </p:blipFill>
        <p:spPr>
          <a:xfrm>
            <a:off x="952500" y="312420"/>
            <a:ext cx="7025639" cy="4598555"/>
          </a:xfrm>
          <a:prstGeom prst="rect">
            <a:avLst/>
          </a:prstGeom>
        </p:spPr>
      </p:pic>
    </p:spTree>
    <p:extLst>
      <p:ext uri="{BB962C8B-B14F-4D97-AF65-F5344CB8AC3E}">
        <p14:creationId xmlns:p14="http://schemas.microsoft.com/office/powerpoint/2010/main" val="13117322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nối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với</a:t>
            </a:r>
            <a:r>
              <a:rPr lang="en-US" dirty="0">
                <a:solidFill>
                  <a:schemeClr val="tx1"/>
                </a:solidFill>
                <a:latin typeface="Times New Roman" panose="02020603050405020304" pitchFamily="18" charset="0"/>
                <a:cs typeface="Times New Roman" panose="02020603050405020304" pitchFamily="18" charset="0"/>
              </a:rPr>
              <a:t> ec2 </a:t>
            </a:r>
            <a:r>
              <a:rPr lang="en-US" dirty="0" err="1">
                <a:solidFill>
                  <a:schemeClr val="tx1"/>
                </a:solidFill>
                <a:latin typeface="Times New Roman" panose="02020603050405020304" pitchFamily="18" charset="0"/>
                <a:cs typeface="Times New Roman" panose="02020603050405020304" pitchFamily="18" charset="0"/>
              </a:rPr>
              <a:t>bằng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ssh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để</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tải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phầm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mềm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cần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thiết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26</a:t>
            </a:fld>
            <a:endParaRPr lang="en-GB"/>
          </a:p>
        </p:txBody>
      </p:sp>
      <p:pic>
        <p:nvPicPr>
          <p:cNvPr id="4" name="Picture 3"/>
          <p:cNvPicPr>
            <a:picLocks noChangeAspect="1"/>
          </p:cNvPicPr>
          <p:nvPr/>
        </p:nvPicPr>
        <p:blipFill>
          <a:blip r:embed="rId2"/>
          <a:stretch>
            <a:fillRect/>
          </a:stretch>
        </p:blipFill>
        <p:spPr>
          <a:xfrm>
            <a:off x="1135381" y="1616064"/>
            <a:ext cx="6757278" cy="601356"/>
          </a:xfrm>
          <a:prstGeom prst="rect">
            <a:avLst/>
          </a:prstGeom>
        </p:spPr>
      </p:pic>
    </p:spTree>
    <p:extLst>
      <p:ext uri="{BB962C8B-B14F-4D97-AF65-F5344CB8AC3E}">
        <p14:creationId xmlns:p14="http://schemas.microsoft.com/office/powerpoint/2010/main" val="40756400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Cài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đặt</a:t>
            </a:r>
            <a:r>
              <a:rPr lang="en-US" dirty="0">
                <a:solidFill>
                  <a:schemeClr val="tx1"/>
                </a:solidFill>
                <a:latin typeface="Times New Roman" panose="02020603050405020304" pitchFamily="18" charset="0"/>
                <a:cs typeface="Times New Roman" panose="02020603050405020304" pitchFamily="18" charset="0"/>
              </a:rPr>
              <a:t> Java 17 </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27</a:t>
            </a:fld>
            <a:endParaRPr lang="en-GB"/>
          </a:p>
        </p:txBody>
      </p:sp>
      <p:pic>
        <p:nvPicPr>
          <p:cNvPr id="4" name="Picture 3"/>
          <p:cNvPicPr>
            <a:picLocks noChangeAspect="1"/>
          </p:cNvPicPr>
          <p:nvPr/>
        </p:nvPicPr>
        <p:blipFill>
          <a:blip r:embed="rId2"/>
          <a:stretch>
            <a:fillRect/>
          </a:stretch>
        </p:blipFill>
        <p:spPr>
          <a:xfrm>
            <a:off x="3275232" y="213700"/>
            <a:ext cx="5182968" cy="4697275"/>
          </a:xfrm>
          <a:prstGeom prst="rect">
            <a:avLst/>
          </a:prstGeom>
        </p:spPr>
      </p:pic>
    </p:spTree>
    <p:extLst>
      <p:ext uri="{BB962C8B-B14F-4D97-AF65-F5344CB8AC3E}">
        <p14:creationId xmlns:p14="http://schemas.microsoft.com/office/powerpoint/2010/main" val="15842402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249" y="36684"/>
            <a:ext cx="8520600" cy="465600"/>
          </a:xfrm>
        </p:spPr>
        <p:txBody>
          <a:bodyPr/>
          <a:lstStyle/>
          <a:p>
            <a:r>
              <a:rPr lang="en-US" dirty="0">
                <a:solidFill>
                  <a:schemeClr val="tx1"/>
                </a:solidFill>
              </a:rPr>
              <a:t>- </a:t>
            </a:r>
            <a:r>
              <a:rPr lang="en-US" dirty="0" err="1">
                <a:solidFill>
                  <a:schemeClr val="tx1"/>
                </a:solidFill>
              </a:rPr>
              <a:t>Cài</a:t>
            </a:r>
            <a:r>
              <a:rPr lang="en-US" dirty="0">
                <a:solidFill>
                  <a:schemeClr val="tx1"/>
                </a:solidFill>
              </a:rPr>
              <a:t> </a:t>
            </a:r>
            <a:r>
              <a:rPr lang="en-US" dirty="0" err="1">
                <a:solidFill>
                  <a:schemeClr val="tx1"/>
                </a:solidFill>
              </a:rPr>
              <a:t>đặt</a:t>
            </a:r>
            <a:r>
              <a:rPr lang="en-US" dirty="0">
                <a:solidFill>
                  <a:schemeClr val="tx1"/>
                </a:solidFill>
              </a:rPr>
              <a:t> Tomcat 8.5</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28</a:t>
            </a:fld>
            <a:endParaRPr lang="en-GB"/>
          </a:p>
        </p:txBody>
      </p:sp>
      <p:sp>
        <p:nvSpPr>
          <p:cNvPr id="4" name="Rectangle 3"/>
          <p:cNvSpPr/>
          <p:nvPr/>
        </p:nvSpPr>
        <p:spPr>
          <a:xfrm>
            <a:off x="202249" y="2284907"/>
            <a:ext cx="2682145" cy="523220"/>
          </a:xfrm>
          <a:prstGeom prst="rect">
            <a:avLst/>
          </a:prstGeom>
        </p:spPr>
        <p:txBody>
          <a:bodyPr wrap="none">
            <a:spAutoFit/>
          </a:bodyPr>
          <a:lstStyle/>
          <a:p>
            <a:r>
              <a:rPr lang="en-US" sz="2800" dirty="0">
                <a:solidFill>
                  <a:schemeClr val="tx1"/>
                </a:solidFill>
              </a:rPr>
              <a:t>- </a:t>
            </a:r>
            <a:r>
              <a:rPr lang="en-US" sz="2800" dirty="0" err="1" smtClean="0"/>
              <a:t>Cài</a:t>
            </a:r>
            <a:r>
              <a:rPr lang="en-US" sz="2800" dirty="0" smtClean="0"/>
              <a:t> </a:t>
            </a:r>
            <a:r>
              <a:rPr lang="en-US" sz="2800" dirty="0" err="1"/>
              <a:t>đặt</a:t>
            </a:r>
            <a:r>
              <a:rPr lang="en-US" sz="2800" dirty="0"/>
              <a:t> </a:t>
            </a:r>
            <a:r>
              <a:rPr lang="en-US" sz="2800" dirty="0" err="1"/>
              <a:t>Mysql</a:t>
            </a:r>
            <a:r>
              <a:rPr lang="en-US" sz="2800" dirty="0"/>
              <a:t> </a:t>
            </a:r>
          </a:p>
        </p:txBody>
      </p:sp>
      <p:pic>
        <p:nvPicPr>
          <p:cNvPr id="5" name="Picture 4"/>
          <p:cNvPicPr>
            <a:picLocks noChangeAspect="1"/>
          </p:cNvPicPr>
          <p:nvPr/>
        </p:nvPicPr>
        <p:blipFill>
          <a:blip r:embed="rId2"/>
          <a:stretch>
            <a:fillRect/>
          </a:stretch>
        </p:blipFill>
        <p:spPr>
          <a:xfrm>
            <a:off x="1525853" y="579911"/>
            <a:ext cx="6031334" cy="1666897"/>
          </a:xfrm>
          <a:prstGeom prst="rect">
            <a:avLst/>
          </a:prstGeom>
        </p:spPr>
      </p:pic>
      <p:pic>
        <p:nvPicPr>
          <p:cNvPr id="6" name="Picture 5"/>
          <p:cNvPicPr>
            <a:picLocks noChangeAspect="1"/>
          </p:cNvPicPr>
          <p:nvPr/>
        </p:nvPicPr>
        <p:blipFill>
          <a:blip r:embed="rId3"/>
          <a:stretch>
            <a:fillRect/>
          </a:stretch>
        </p:blipFill>
        <p:spPr>
          <a:xfrm>
            <a:off x="956310" y="2808127"/>
            <a:ext cx="7170420" cy="2102848"/>
          </a:xfrm>
          <a:prstGeom prst="rect">
            <a:avLst/>
          </a:prstGeom>
        </p:spPr>
      </p:pic>
    </p:spTree>
    <p:extLst>
      <p:ext uri="{BB962C8B-B14F-4D97-AF65-F5344CB8AC3E}">
        <p14:creationId xmlns:p14="http://schemas.microsoft.com/office/powerpoint/2010/main" val="5053861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chemeClr val="tx1"/>
                </a:solidFill>
              </a:rPr>
              <a:t>- Sau khi tạo aurora thì kết nối ec2 với aurora. Rồi tạo cơ sở dữ liệu cho aurora </a:t>
            </a:r>
            <a:endParaRPr lang="en-US" dirty="0">
              <a:solidFill>
                <a:schemeClr val="tx1"/>
              </a:solidFill>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29</a:t>
            </a:fld>
            <a:endParaRPr lang="en-GB"/>
          </a:p>
        </p:txBody>
      </p:sp>
      <p:pic>
        <p:nvPicPr>
          <p:cNvPr id="4" name="Picture 3"/>
          <p:cNvPicPr>
            <a:picLocks noChangeAspect="1"/>
          </p:cNvPicPr>
          <p:nvPr/>
        </p:nvPicPr>
        <p:blipFill>
          <a:blip r:embed="rId2"/>
          <a:stretch>
            <a:fillRect/>
          </a:stretch>
        </p:blipFill>
        <p:spPr>
          <a:xfrm>
            <a:off x="1780487" y="1333500"/>
            <a:ext cx="5583025" cy="2202180"/>
          </a:xfrm>
          <a:prstGeom prst="rect">
            <a:avLst/>
          </a:prstGeom>
        </p:spPr>
      </p:pic>
    </p:spTree>
    <p:extLst>
      <p:ext uri="{BB962C8B-B14F-4D97-AF65-F5344CB8AC3E}">
        <p14:creationId xmlns:p14="http://schemas.microsoft.com/office/powerpoint/2010/main" val="3313202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US" spc="362" dirty="0" err="1" smtClean="0">
                <a:solidFill>
                  <a:schemeClr val="tx1"/>
                </a:solidFill>
                <a:latin typeface="Times New Roman" panose="02020603050405020304" pitchFamily="18" charset="0"/>
                <a:cs typeface="Times New Roman" panose="02020603050405020304" pitchFamily="18" charset="0"/>
              </a:rPr>
              <a:t>Tìm</a:t>
            </a:r>
            <a:r>
              <a:rPr lang="en-US" spc="362" dirty="0" smtClean="0">
                <a:solidFill>
                  <a:schemeClr val="tx1"/>
                </a:solidFill>
                <a:latin typeface="Times New Roman" panose="02020603050405020304" pitchFamily="18" charset="0"/>
                <a:cs typeface="Times New Roman" panose="02020603050405020304" pitchFamily="18" charset="0"/>
              </a:rPr>
              <a:t> </a:t>
            </a:r>
            <a:r>
              <a:rPr lang="en-US" spc="362" dirty="0" err="1" smtClean="0">
                <a:solidFill>
                  <a:schemeClr val="tx1"/>
                </a:solidFill>
                <a:latin typeface="Times New Roman" panose="02020603050405020304" pitchFamily="18" charset="0"/>
                <a:cs typeface="Times New Roman" panose="02020603050405020304" pitchFamily="18" charset="0"/>
              </a:rPr>
              <a:t>hiểu</a:t>
            </a:r>
            <a:r>
              <a:rPr lang="en-US" spc="362" dirty="0" smtClean="0">
                <a:solidFill>
                  <a:schemeClr val="tx1"/>
                </a:solidFill>
                <a:latin typeface="Times New Roman" panose="02020603050405020304" pitchFamily="18" charset="0"/>
                <a:cs typeface="Times New Roman" panose="02020603050405020304" pitchFamily="18" charset="0"/>
              </a:rPr>
              <a:t> </a:t>
            </a:r>
            <a:r>
              <a:rPr lang="en-US" spc="362" dirty="0" err="1" smtClean="0">
                <a:solidFill>
                  <a:schemeClr val="tx1"/>
                </a:solidFill>
                <a:latin typeface="Times New Roman" panose="02020603050405020304" pitchFamily="18" charset="0"/>
                <a:cs typeface="Times New Roman" panose="02020603050405020304" pitchFamily="18" charset="0"/>
              </a:rPr>
              <a:t>về</a:t>
            </a:r>
            <a:r>
              <a:rPr lang="en-US" spc="362" dirty="0" smtClean="0">
                <a:solidFill>
                  <a:schemeClr val="tx1"/>
                </a:solidFill>
                <a:latin typeface="Times New Roman" panose="02020603050405020304" pitchFamily="18" charset="0"/>
                <a:cs typeface="Times New Roman" panose="02020603050405020304" pitchFamily="18" charset="0"/>
              </a:rPr>
              <a:t> Amazon </a:t>
            </a:r>
            <a:r>
              <a:rPr lang="en-US" spc="362" dirty="0">
                <a:solidFill>
                  <a:schemeClr val="tx1"/>
                </a:solidFill>
                <a:latin typeface="Times New Roman" panose="02020603050405020304" pitchFamily="18" charset="0"/>
                <a:cs typeface="Times New Roman" panose="02020603050405020304" pitchFamily="18" charset="0"/>
              </a:rPr>
              <a:t>Aurora (Aurora)</a:t>
            </a:r>
            <a:endParaRPr dirty="0">
              <a:solidFill>
                <a:schemeClr val="tx1"/>
              </a:solidFill>
              <a:latin typeface="Times New Roman" panose="02020603050405020304" pitchFamily="18" charset="0"/>
              <a:cs typeface="Times New Roman" panose="02020603050405020304" pitchFamily="18" charset="0"/>
            </a:endParaRPr>
          </a:p>
        </p:txBody>
      </p:sp>
      <p:sp>
        <p:nvSpPr>
          <p:cNvPr id="173" name="Google Shape;173;p31"/>
          <p:cNvSpPr txBox="1"/>
          <p:nvPr/>
        </p:nvSpPr>
        <p:spPr>
          <a:xfrm>
            <a:off x="311700" y="834986"/>
            <a:ext cx="8520600" cy="8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dirty="0" smtClean="0">
                <a:solidFill>
                  <a:srgbClr val="566579"/>
                </a:solidFill>
              </a:rPr>
              <a:t>Amazon Aurora </a:t>
            </a:r>
            <a:r>
              <a:rPr lang="en-US" sz="1600" b="1" dirty="0" err="1" smtClean="0">
                <a:solidFill>
                  <a:srgbClr val="566579"/>
                </a:solidFill>
              </a:rPr>
              <a:t>là</a:t>
            </a:r>
            <a:r>
              <a:rPr lang="en-US" sz="1600" b="1" dirty="0" smtClean="0">
                <a:solidFill>
                  <a:srgbClr val="566579"/>
                </a:solidFill>
              </a:rPr>
              <a:t> </a:t>
            </a:r>
            <a:r>
              <a:rPr lang="en-US" sz="1600" b="1" dirty="0" err="1" smtClean="0">
                <a:solidFill>
                  <a:srgbClr val="566579"/>
                </a:solidFill>
              </a:rPr>
              <a:t>gì</a:t>
            </a:r>
            <a:r>
              <a:rPr lang="en-US" sz="1600" b="1" dirty="0" smtClean="0">
                <a:solidFill>
                  <a:srgbClr val="566579"/>
                </a:solidFill>
              </a:rPr>
              <a:t> ?</a:t>
            </a:r>
          </a:p>
          <a:p>
            <a:pPr lvl="0">
              <a:buClr>
                <a:schemeClr val="dk1"/>
              </a:buClr>
              <a:buSzPts val="1100"/>
            </a:pPr>
            <a:r>
              <a:rPr lang="vi-VN" sz="1600" b="1" dirty="0"/>
              <a:t>Amazon Aurora</a:t>
            </a:r>
            <a:r>
              <a:rPr lang="vi-VN" sz="1600" dirty="0"/>
              <a:t> là một cơ sở dữ liệu tương thích </a:t>
            </a:r>
            <a:r>
              <a:rPr lang="vi-VN" sz="1600" b="1" dirty="0"/>
              <a:t>MySQL</a:t>
            </a:r>
            <a:r>
              <a:rPr lang="vi-VN" sz="1600" dirty="0"/>
              <a:t> và</a:t>
            </a:r>
            <a:r>
              <a:rPr lang="vi-VN" sz="1600" b="1" dirty="0"/>
              <a:t> PostgreSQL</a:t>
            </a:r>
            <a:r>
              <a:rPr lang="vi-VN" sz="1600" dirty="0"/>
              <a:t> được xây dựng cho cloud, kết hợp hiệu suất và tính khả dụng của các cơ sở dữ liệu thương mại cao cấp với tính đơn giản và hiệu quả về chi phí của các cơ sở dữ liệu mã nguồn mở</a:t>
            </a:r>
            <a:r>
              <a:rPr lang="vi-VN" sz="1600" dirty="0" smtClean="0"/>
              <a:t>.</a:t>
            </a:r>
            <a:endParaRPr lang="en-US" sz="1600" dirty="0" smtClean="0"/>
          </a:p>
          <a:p>
            <a:pPr lvl="0">
              <a:buClr>
                <a:schemeClr val="dk1"/>
              </a:buClr>
              <a:buSzPts val="1100"/>
            </a:pPr>
            <a:r>
              <a:rPr lang="vi-VN" sz="1600" dirty="0"/>
              <a:t>Aurora nhanh gấp 5 lần cơ sở dữ liệu MySQL tiêu chuẩn và nhanh gấp 3 lần các cơ sở dữ liệu PostgreSQL chuẩn. Nó cung cấp tính bảo mật, tính khả dụng và độ tin cậy của các cơ sở dữ liệu cấp thương mại với chi phí 1/10. Aurora được quản lý đầy đủ bởi</a:t>
            </a:r>
            <a:r>
              <a:rPr lang="vi-VN" sz="1600" b="1" dirty="0"/>
              <a:t> Amazon Relational Database Service (RDS)</a:t>
            </a:r>
            <a:r>
              <a:rPr lang="vi-VN" sz="1600" dirty="0"/>
              <a:t>, giúp tự động hóa các nhiệm vụ quản trị tốn nhiều thời gian như cung cấp phần cứng, thiết lập cơ sở dữ liệu, vá lỗi và sao lưu</a:t>
            </a:r>
            <a:r>
              <a:rPr lang="vi-VN" sz="1600" dirty="0" smtClean="0"/>
              <a:t>.</a:t>
            </a:r>
            <a:endParaRPr lang="en-US" sz="1600" dirty="0" smtClean="0"/>
          </a:p>
          <a:p>
            <a:r>
              <a:rPr lang="vi-VN" sz="1600" dirty="0"/>
              <a:t>Aurora có một hệ thống lưu trữ tự phân loại, phân tán, tự phục hồi, tự động quét lên đến 64TB trên mỗi cơ sở dữ liệu. Aurora cung cấp hiệu suất và tính khả dụng cao với 15 bản sao chế độ đọc độ trễ thấp, phục hồi theo thời gian, sao lưu liên tục tới Amazon S3 và sao chép trên ba vùng khả dụng.</a:t>
            </a:r>
          </a:p>
          <a:p>
            <a:r>
              <a:rPr lang="vi-VN" sz="1600" dirty="0"/>
              <a:t>Truy cập vào </a:t>
            </a:r>
            <a:r>
              <a:rPr lang="vi-VN" sz="1600" b="1" dirty="0"/>
              <a:t>RDS Management Console</a:t>
            </a:r>
            <a:r>
              <a:rPr lang="vi-VN" sz="1600" dirty="0"/>
              <a:t> để tạo ra cơ sở dữ liệu Aurora đầu tiên của bạn và bắt đầu di chuyển các cơ sở dữ liệu MySQL và PostgreSQL của bạn.</a:t>
            </a:r>
          </a:p>
          <a:p>
            <a:pPr lvl="0">
              <a:buClr>
                <a:schemeClr val="dk1"/>
              </a:buClr>
              <a:buSzPts val="1100"/>
            </a:pPr>
            <a:endParaRPr lang="en-US" sz="1600" dirty="0" smtClean="0"/>
          </a:p>
          <a:p>
            <a:pPr lvl="0">
              <a:buClr>
                <a:schemeClr val="dk1"/>
              </a:buClr>
              <a:buSzPts val="1100"/>
            </a:pPr>
            <a:endParaRPr sz="1300" b="1" dirty="0">
              <a:solidFill>
                <a:srgbClr val="566579"/>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chemeClr val="tx1"/>
                </a:solidFill>
              </a:rPr>
              <a:t>- Tạo bảng cho cơ sở dữ liệu </a:t>
            </a:r>
            <a:r>
              <a:rPr lang="en-US" dirty="0" smtClean="0">
                <a:solidFill>
                  <a:schemeClr val="tx1"/>
                </a:solidFill>
              </a:rPr>
              <a:t/>
            </a:r>
            <a:br>
              <a:rPr lang="en-US" dirty="0" smtClean="0">
                <a:solidFill>
                  <a:schemeClr val="tx1"/>
                </a:solidFill>
              </a:rPr>
            </a:br>
            <a:r>
              <a:rPr lang="vi-VN" dirty="0">
                <a:solidFill>
                  <a:schemeClr val="tx1"/>
                </a:solidFill>
              </a:rPr>
              <a:t>- Tạo những dữ liệu cơ </a:t>
            </a:r>
            <a:r>
              <a:rPr lang="vi-VN" dirty="0" smtClean="0">
                <a:solidFill>
                  <a:schemeClr val="tx1"/>
                </a:solidFill>
              </a:rPr>
              <a:t>bản</a:t>
            </a:r>
            <a:r>
              <a:rPr lang="en-US" dirty="0" smtClean="0">
                <a:solidFill>
                  <a:schemeClr val="tx1"/>
                </a:solidFill>
              </a:rPr>
              <a:t/>
            </a:r>
            <a:br>
              <a:rPr lang="en-US" dirty="0" smtClean="0">
                <a:solidFill>
                  <a:schemeClr val="tx1"/>
                </a:solidFill>
              </a:rPr>
            </a:br>
            <a:r>
              <a:rPr lang="vi-VN" dirty="0" smtClean="0">
                <a:solidFill>
                  <a:schemeClr val="tx1"/>
                </a:solidFill>
              </a:rPr>
              <a:t>- Đưa file war từ local lên cloud để deploy</a:t>
            </a:r>
            <a:r>
              <a:rPr lang="en-US" dirty="0" smtClean="0">
                <a:solidFill>
                  <a:schemeClr val="tx1"/>
                </a:solidFill>
              </a:rPr>
              <a:t/>
            </a:r>
            <a:br>
              <a:rPr lang="en-US" dirty="0" smtClean="0">
                <a:solidFill>
                  <a:schemeClr val="tx1"/>
                </a:solidFill>
              </a:rPr>
            </a:br>
            <a:r>
              <a:rPr lang="en-US" dirty="0">
                <a:solidFill>
                  <a:schemeClr val="tx1"/>
                </a:solidFill>
              </a:rPr>
              <a:t>- Deploy ở </a:t>
            </a:r>
            <a:r>
              <a:rPr lang="en-US" dirty="0" err="1">
                <a:solidFill>
                  <a:schemeClr val="tx1"/>
                </a:solidFill>
              </a:rPr>
              <a:t>trên</a:t>
            </a:r>
            <a:r>
              <a:rPr lang="en-US" dirty="0">
                <a:solidFill>
                  <a:schemeClr val="tx1"/>
                </a:solidFill>
              </a:rPr>
              <a:t> cloud</a:t>
            </a:r>
            <a:r>
              <a:rPr lang="vi-VN" dirty="0" smtClean="0">
                <a:solidFill>
                  <a:schemeClr val="tx1"/>
                </a:solidFill>
              </a:rPr>
              <a:t> </a:t>
            </a:r>
            <a:endParaRPr lang="en-US" dirty="0">
              <a:solidFill>
                <a:schemeClr val="tx1"/>
              </a:solidFill>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30</a:t>
            </a:fld>
            <a:endParaRPr lang="en-GB"/>
          </a:p>
        </p:txBody>
      </p:sp>
    </p:spTree>
    <p:extLst>
      <p:ext uri="{BB962C8B-B14F-4D97-AF65-F5344CB8AC3E}">
        <p14:creationId xmlns:p14="http://schemas.microsoft.com/office/powerpoint/2010/main" val="3799921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US" dirty="0" err="1"/>
              <a:t>Amzon</a:t>
            </a:r>
            <a:r>
              <a:rPr lang="en-US" dirty="0"/>
              <a:t> Aurora </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31</a:t>
            </a:fld>
            <a:endParaRPr/>
          </a:p>
        </p:txBody>
      </p:sp>
      <p:sp>
        <p:nvSpPr>
          <p:cNvPr id="2" name="Rectangle 1"/>
          <p:cNvSpPr/>
          <p:nvPr/>
        </p:nvSpPr>
        <p:spPr>
          <a:xfrm>
            <a:off x="467991" y="803082"/>
            <a:ext cx="1217000" cy="307777"/>
          </a:xfrm>
          <a:prstGeom prst="rect">
            <a:avLst/>
          </a:prstGeom>
        </p:spPr>
        <p:txBody>
          <a:bodyPr wrap="none">
            <a:spAutoFit/>
          </a:bodyPr>
          <a:lstStyle/>
          <a:p>
            <a:r>
              <a:rPr lang="en-US" dirty="0"/>
              <a:t>- </a:t>
            </a:r>
            <a:r>
              <a:rPr lang="en-US" dirty="0" err="1"/>
              <a:t>Tạo</a:t>
            </a:r>
            <a:r>
              <a:rPr lang="en-US" dirty="0"/>
              <a:t> aurora </a:t>
            </a:r>
            <a:endParaRPr lang="en-US" b="1" dirty="0">
              <a:solidFill>
                <a:srgbClr val="555555"/>
              </a:solidFill>
              <a:latin typeface="Roboto Condensed"/>
            </a:endParaRPr>
          </a:p>
        </p:txBody>
      </p:sp>
      <p:pic>
        <p:nvPicPr>
          <p:cNvPr id="5" name="Picture 4"/>
          <p:cNvPicPr>
            <a:picLocks noChangeAspect="1"/>
          </p:cNvPicPr>
          <p:nvPr/>
        </p:nvPicPr>
        <p:blipFill>
          <a:blip r:embed="rId3"/>
          <a:stretch>
            <a:fillRect/>
          </a:stretch>
        </p:blipFill>
        <p:spPr>
          <a:xfrm>
            <a:off x="1211413" y="1234641"/>
            <a:ext cx="6477333" cy="3372023"/>
          </a:xfrm>
          <a:prstGeom prst="rect">
            <a:avLst/>
          </a:prstGeom>
        </p:spPr>
      </p:pic>
    </p:spTree>
    <p:extLst>
      <p:ext uri="{BB962C8B-B14F-4D97-AF65-F5344CB8AC3E}">
        <p14:creationId xmlns:p14="http://schemas.microsoft.com/office/powerpoint/2010/main" val="25681731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32</a:t>
            </a:fld>
            <a:endParaRPr lang="en-GB"/>
          </a:p>
        </p:txBody>
      </p:sp>
      <p:pic>
        <p:nvPicPr>
          <p:cNvPr id="4" name="Picture 3"/>
          <p:cNvPicPr>
            <a:picLocks noChangeAspect="1"/>
          </p:cNvPicPr>
          <p:nvPr/>
        </p:nvPicPr>
        <p:blipFill>
          <a:blip r:embed="rId2"/>
          <a:stretch>
            <a:fillRect/>
          </a:stretch>
        </p:blipFill>
        <p:spPr>
          <a:xfrm>
            <a:off x="2308860" y="160351"/>
            <a:ext cx="4503420" cy="4663324"/>
          </a:xfrm>
          <a:prstGeom prst="rect">
            <a:avLst/>
          </a:prstGeom>
        </p:spPr>
      </p:pic>
    </p:spTree>
    <p:extLst>
      <p:ext uri="{BB962C8B-B14F-4D97-AF65-F5344CB8AC3E}">
        <p14:creationId xmlns:p14="http://schemas.microsoft.com/office/powerpoint/2010/main" val="29365015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 </a:t>
            </a:r>
            <a:r>
              <a:rPr lang="en-US" dirty="0" err="1">
                <a:solidFill>
                  <a:schemeClr val="tx1"/>
                </a:solidFill>
              </a:rPr>
              <a:t>Thêm</a:t>
            </a:r>
            <a:r>
              <a:rPr lang="en-US" dirty="0">
                <a:solidFill>
                  <a:schemeClr val="tx1"/>
                </a:solidFill>
              </a:rPr>
              <a:t> inbound rules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33</a:t>
            </a:fld>
            <a:endParaRPr lang="en-GB"/>
          </a:p>
        </p:txBody>
      </p:sp>
      <p:pic>
        <p:nvPicPr>
          <p:cNvPr id="4" name="Picture 3"/>
          <p:cNvPicPr>
            <a:picLocks noChangeAspect="1"/>
          </p:cNvPicPr>
          <p:nvPr/>
        </p:nvPicPr>
        <p:blipFill>
          <a:blip r:embed="rId2"/>
          <a:stretch>
            <a:fillRect/>
          </a:stretch>
        </p:blipFill>
        <p:spPr>
          <a:xfrm>
            <a:off x="923819" y="1265521"/>
            <a:ext cx="6591268" cy="2300639"/>
          </a:xfrm>
          <a:prstGeom prst="rect">
            <a:avLst/>
          </a:prstGeom>
        </p:spPr>
      </p:pic>
    </p:spTree>
    <p:extLst>
      <p:ext uri="{BB962C8B-B14F-4D97-AF65-F5344CB8AC3E}">
        <p14:creationId xmlns:p14="http://schemas.microsoft.com/office/powerpoint/2010/main" val="11177800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2"/>
          <p:cNvSpPr/>
          <p:nvPr/>
        </p:nvSpPr>
        <p:spPr>
          <a:xfrm>
            <a:off x="3742050" y="1069100"/>
            <a:ext cx="1659900" cy="1659900"/>
          </a:xfrm>
          <a:prstGeom prst="ellipse">
            <a:avLst/>
          </a:prstGeom>
          <a:no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txBox="1"/>
          <p:nvPr/>
        </p:nvSpPr>
        <p:spPr>
          <a:xfrm>
            <a:off x="2329050" y="2933600"/>
            <a:ext cx="44859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350" b="1">
                <a:solidFill>
                  <a:srgbClr val="566579"/>
                </a:solidFill>
                <a:latin typeface="Trebuchet MS"/>
                <a:ea typeface="Trebuchet MS"/>
                <a:cs typeface="Trebuchet MS"/>
                <a:sym typeface="Trebuchet MS"/>
              </a:rPr>
              <a:t>Thanks </a:t>
            </a:r>
            <a:r>
              <a:rPr lang="en-GB" sz="3350">
                <a:solidFill>
                  <a:srgbClr val="566579"/>
                </a:solidFill>
                <a:latin typeface="Trebuchet MS"/>
                <a:ea typeface="Trebuchet MS"/>
                <a:cs typeface="Trebuchet MS"/>
                <a:sym typeface="Trebuchet MS"/>
              </a:rPr>
              <a:t>for</a:t>
            </a:r>
            <a:r>
              <a:rPr lang="en-GB" sz="3350" b="1">
                <a:solidFill>
                  <a:srgbClr val="566579"/>
                </a:solidFill>
                <a:latin typeface="Trebuchet MS"/>
                <a:ea typeface="Trebuchet MS"/>
                <a:cs typeface="Trebuchet MS"/>
                <a:sym typeface="Trebuchet MS"/>
              </a:rPr>
              <a:t> Watching</a:t>
            </a:r>
            <a:endParaRPr sz="3350" b="1">
              <a:solidFill>
                <a:srgbClr val="566579"/>
              </a:solidFill>
              <a:latin typeface="Trebuchet MS"/>
              <a:ea typeface="Trebuchet MS"/>
              <a:cs typeface="Trebuchet MS"/>
              <a:sym typeface="Trebuchet MS"/>
            </a:endParaRPr>
          </a:p>
        </p:txBody>
      </p:sp>
      <p:sp>
        <p:nvSpPr>
          <p:cNvPr id="892" name="Google Shape;892;p52"/>
          <p:cNvSpPr/>
          <p:nvPr/>
        </p:nvSpPr>
        <p:spPr>
          <a:xfrm>
            <a:off x="4027800" y="1495700"/>
            <a:ext cx="1088400" cy="806700"/>
          </a:xfrm>
          <a:custGeom>
            <a:avLst/>
            <a:gdLst/>
            <a:ahLst/>
            <a:cxnLst/>
            <a:rect l="l" t="t" r="r" b="b"/>
            <a:pathLst>
              <a:path w="120000" h="120000" extrusionOk="0">
                <a:moveTo>
                  <a:pt x="48851" y="106586"/>
                </a:moveTo>
                <a:lnTo>
                  <a:pt x="48263" y="106624"/>
                </a:lnTo>
                <a:lnTo>
                  <a:pt x="47703" y="106889"/>
                </a:lnTo>
                <a:lnTo>
                  <a:pt x="47170" y="107267"/>
                </a:lnTo>
                <a:lnTo>
                  <a:pt x="46694" y="107758"/>
                </a:lnTo>
                <a:lnTo>
                  <a:pt x="46246" y="108551"/>
                </a:lnTo>
                <a:lnTo>
                  <a:pt x="45966" y="109382"/>
                </a:lnTo>
                <a:lnTo>
                  <a:pt x="45826" y="110251"/>
                </a:lnTo>
                <a:lnTo>
                  <a:pt x="45826" y="111158"/>
                </a:lnTo>
                <a:lnTo>
                  <a:pt x="45966" y="112027"/>
                </a:lnTo>
                <a:lnTo>
                  <a:pt x="46246" y="112858"/>
                </a:lnTo>
                <a:lnTo>
                  <a:pt x="46694" y="113614"/>
                </a:lnTo>
                <a:lnTo>
                  <a:pt x="47170" y="114143"/>
                </a:lnTo>
                <a:lnTo>
                  <a:pt x="47675" y="114559"/>
                </a:lnTo>
                <a:lnTo>
                  <a:pt x="48263" y="114748"/>
                </a:lnTo>
                <a:lnTo>
                  <a:pt x="48851" y="114823"/>
                </a:lnTo>
                <a:lnTo>
                  <a:pt x="49467" y="114748"/>
                </a:lnTo>
                <a:lnTo>
                  <a:pt x="50000" y="114559"/>
                </a:lnTo>
                <a:lnTo>
                  <a:pt x="50560" y="114143"/>
                </a:lnTo>
                <a:lnTo>
                  <a:pt x="51036" y="113614"/>
                </a:lnTo>
                <a:lnTo>
                  <a:pt x="51456" y="112858"/>
                </a:lnTo>
                <a:lnTo>
                  <a:pt x="51764" y="112027"/>
                </a:lnTo>
                <a:lnTo>
                  <a:pt x="51904" y="111158"/>
                </a:lnTo>
                <a:lnTo>
                  <a:pt x="51904" y="110251"/>
                </a:lnTo>
                <a:lnTo>
                  <a:pt x="51764" y="109382"/>
                </a:lnTo>
                <a:lnTo>
                  <a:pt x="51456" y="108551"/>
                </a:lnTo>
                <a:lnTo>
                  <a:pt x="51036" y="107758"/>
                </a:lnTo>
                <a:lnTo>
                  <a:pt x="50560" y="107267"/>
                </a:lnTo>
                <a:lnTo>
                  <a:pt x="50000" y="106889"/>
                </a:lnTo>
                <a:lnTo>
                  <a:pt x="49411" y="106624"/>
                </a:lnTo>
                <a:lnTo>
                  <a:pt x="48851" y="106586"/>
                </a:lnTo>
                <a:close/>
                <a:moveTo>
                  <a:pt x="41820" y="97027"/>
                </a:moveTo>
                <a:lnTo>
                  <a:pt x="41232" y="97141"/>
                </a:lnTo>
                <a:lnTo>
                  <a:pt x="40644" y="97367"/>
                </a:lnTo>
                <a:lnTo>
                  <a:pt x="40140" y="97745"/>
                </a:lnTo>
                <a:lnTo>
                  <a:pt x="39607" y="98274"/>
                </a:lnTo>
                <a:lnTo>
                  <a:pt x="39187" y="98992"/>
                </a:lnTo>
                <a:lnTo>
                  <a:pt x="38879" y="99861"/>
                </a:lnTo>
                <a:lnTo>
                  <a:pt x="38739" y="100730"/>
                </a:lnTo>
                <a:lnTo>
                  <a:pt x="38739" y="101675"/>
                </a:lnTo>
                <a:lnTo>
                  <a:pt x="38879" y="102544"/>
                </a:lnTo>
                <a:lnTo>
                  <a:pt x="39187" y="103375"/>
                </a:lnTo>
                <a:lnTo>
                  <a:pt x="39607" y="104130"/>
                </a:lnTo>
                <a:lnTo>
                  <a:pt x="40084" y="104659"/>
                </a:lnTo>
                <a:lnTo>
                  <a:pt x="40644" y="105000"/>
                </a:lnTo>
                <a:lnTo>
                  <a:pt x="41176" y="105264"/>
                </a:lnTo>
                <a:lnTo>
                  <a:pt x="41820" y="105340"/>
                </a:lnTo>
                <a:lnTo>
                  <a:pt x="42380" y="105264"/>
                </a:lnTo>
                <a:lnTo>
                  <a:pt x="42969" y="105000"/>
                </a:lnTo>
                <a:lnTo>
                  <a:pt x="43473" y="104659"/>
                </a:lnTo>
                <a:lnTo>
                  <a:pt x="43949" y="104130"/>
                </a:lnTo>
                <a:lnTo>
                  <a:pt x="44397" y="103375"/>
                </a:lnTo>
                <a:lnTo>
                  <a:pt x="44677" y="102544"/>
                </a:lnTo>
                <a:lnTo>
                  <a:pt x="44845" y="101675"/>
                </a:lnTo>
                <a:lnTo>
                  <a:pt x="44845" y="100730"/>
                </a:lnTo>
                <a:lnTo>
                  <a:pt x="44677" y="99861"/>
                </a:lnTo>
                <a:lnTo>
                  <a:pt x="44397" y="98992"/>
                </a:lnTo>
                <a:lnTo>
                  <a:pt x="43949" y="98274"/>
                </a:lnTo>
                <a:lnTo>
                  <a:pt x="43473" y="97745"/>
                </a:lnTo>
                <a:lnTo>
                  <a:pt x="42969" y="97367"/>
                </a:lnTo>
                <a:lnTo>
                  <a:pt x="42380" y="97141"/>
                </a:lnTo>
                <a:lnTo>
                  <a:pt x="41820" y="97027"/>
                </a:lnTo>
                <a:close/>
                <a:moveTo>
                  <a:pt x="34565" y="87317"/>
                </a:moveTo>
                <a:lnTo>
                  <a:pt x="33977" y="87392"/>
                </a:lnTo>
                <a:lnTo>
                  <a:pt x="33417" y="87619"/>
                </a:lnTo>
                <a:lnTo>
                  <a:pt x="32885" y="87997"/>
                </a:lnTo>
                <a:lnTo>
                  <a:pt x="32408" y="88526"/>
                </a:lnTo>
                <a:lnTo>
                  <a:pt x="32016" y="89130"/>
                </a:lnTo>
                <a:lnTo>
                  <a:pt x="31736" y="89848"/>
                </a:lnTo>
                <a:lnTo>
                  <a:pt x="31568" y="90642"/>
                </a:lnTo>
                <a:lnTo>
                  <a:pt x="31484" y="91435"/>
                </a:lnTo>
                <a:lnTo>
                  <a:pt x="31568" y="92267"/>
                </a:lnTo>
                <a:lnTo>
                  <a:pt x="31736" y="93022"/>
                </a:lnTo>
                <a:lnTo>
                  <a:pt x="32016" y="93740"/>
                </a:lnTo>
                <a:lnTo>
                  <a:pt x="32408" y="94382"/>
                </a:lnTo>
                <a:lnTo>
                  <a:pt x="32941" y="94987"/>
                </a:lnTo>
                <a:lnTo>
                  <a:pt x="33585" y="95365"/>
                </a:lnTo>
                <a:lnTo>
                  <a:pt x="34229" y="95554"/>
                </a:lnTo>
                <a:lnTo>
                  <a:pt x="34929" y="95554"/>
                </a:lnTo>
                <a:lnTo>
                  <a:pt x="35574" y="95365"/>
                </a:lnTo>
                <a:lnTo>
                  <a:pt x="36190" y="94987"/>
                </a:lnTo>
                <a:lnTo>
                  <a:pt x="36750" y="94382"/>
                </a:lnTo>
                <a:lnTo>
                  <a:pt x="37170" y="93589"/>
                </a:lnTo>
                <a:lnTo>
                  <a:pt x="37478" y="92758"/>
                </a:lnTo>
                <a:lnTo>
                  <a:pt x="37619" y="91889"/>
                </a:lnTo>
                <a:lnTo>
                  <a:pt x="37619" y="90982"/>
                </a:lnTo>
                <a:lnTo>
                  <a:pt x="37478" y="90113"/>
                </a:lnTo>
                <a:lnTo>
                  <a:pt x="37170" y="89282"/>
                </a:lnTo>
                <a:lnTo>
                  <a:pt x="36750" y="88526"/>
                </a:lnTo>
                <a:lnTo>
                  <a:pt x="36274" y="87997"/>
                </a:lnTo>
                <a:lnTo>
                  <a:pt x="35714" y="87619"/>
                </a:lnTo>
                <a:lnTo>
                  <a:pt x="35126" y="87392"/>
                </a:lnTo>
                <a:lnTo>
                  <a:pt x="34565" y="87317"/>
                </a:lnTo>
                <a:close/>
                <a:moveTo>
                  <a:pt x="85686" y="26297"/>
                </a:moveTo>
                <a:lnTo>
                  <a:pt x="83025" y="29924"/>
                </a:lnTo>
                <a:lnTo>
                  <a:pt x="82016" y="31133"/>
                </a:lnTo>
                <a:lnTo>
                  <a:pt x="80924" y="32040"/>
                </a:lnTo>
                <a:lnTo>
                  <a:pt x="79719" y="32833"/>
                </a:lnTo>
                <a:lnTo>
                  <a:pt x="78459" y="33324"/>
                </a:lnTo>
                <a:lnTo>
                  <a:pt x="77198" y="33664"/>
                </a:lnTo>
                <a:lnTo>
                  <a:pt x="75882" y="33702"/>
                </a:lnTo>
                <a:lnTo>
                  <a:pt x="74565" y="33589"/>
                </a:lnTo>
                <a:lnTo>
                  <a:pt x="73305" y="33173"/>
                </a:lnTo>
                <a:lnTo>
                  <a:pt x="72016" y="32531"/>
                </a:lnTo>
                <a:lnTo>
                  <a:pt x="70784" y="31889"/>
                </a:lnTo>
                <a:lnTo>
                  <a:pt x="69467" y="31397"/>
                </a:lnTo>
                <a:lnTo>
                  <a:pt x="68123" y="31133"/>
                </a:lnTo>
                <a:lnTo>
                  <a:pt x="66778" y="31020"/>
                </a:lnTo>
                <a:lnTo>
                  <a:pt x="65378" y="31133"/>
                </a:lnTo>
                <a:lnTo>
                  <a:pt x="64005" y="31473"/>
                </a:lnTo>
                <a:lnTo>
                  <a:pt x="62661" y="31964"/>
                </a:lnTo>
                <a:lnTo>
                  <a:pt x="61344" y="32644"/>
                </a:lnTo>
                <a:lnTo>
                  <a:pt x="60112" y="33589"/>
                </a:lnTo>
                <a:lnTo>
                  <a:pt x="58907" y="34722"/>
                </a:lnTo>
                <a:lnTo>
                  <a:pt x="57815" y="36045"/>
                </a:lnTo>
                <a:lnTo>
                  <a:pt x="45154" y="53085"/>
                </a:lnTo>
                <a:lnTo>
                  <a:pt x="44677" y="53879"/>
                </a:lnTo>
                <a:lnTo>
                  <a:pt x="44313" y="54748"/>
                </a:lnTo>
                <a:lnTo>
                  <a:pt x="44117" y="55730"/>
                </a:lnTo>
                <a:lnTo>
                  <a:pt x="44033" y="56712"/>
                </a:lnTo>
                <a:lnTo>
                  <a:pt x="44117" y="57770"/>
                </a:lnTo>
                <a:lnTo>
                  <a:pt x="44313" y="58753"/>
                </a:lnTo>
                <a:lnTo>
                  <a:pt x="44677" y="59622"/>
                </a:lnTo>
                <a:lnTo>
                  <a:pt x="45154" y="60415"/>
                </a:lnTo>
                <a:lnTo>
                  <a:pt x="45770" y="61095"/>
                </a:lnTo>
                <a:lnTo>
                  <a:pt x="46442" y="61549"/>
                </a:lnTo>
                <a:lnTo>
                  <a:pt x="47170" y="61851"/>
                </a:lnTo>
                <a:lnTo>
                  <a:pt x="47899" y="61926"/>
                </a:lnTo>
                <a:lnTo>
                  <a:pt x="48627" y="61851"/>
                </a:lnTo>
                <a:lnTo>
                  <a:pt x="49355" y="61549"/>
                </a:lnTo>
                <a:lnTo>
                  <a:pt x="50000" y="61095"/>
                </a:lnTo>
                <a:lnTo>
                  <a:pt x="50616" y="60415"/>
                </a:lnTo>
                <a:lnTo>
                  <a:pt x="57955" y="50591"/>
                </a:lnTo>
                <a:lnTo>
                  <a:pt x="57955" y="50516"/>
                </a:lnTo>
                <a:lnTo>
                  <a:pt x="57955" y="50516"/>
                </a:lnTo>
                <a:lnTo>
                  <a:pt x="61120" y="46246"/>
                </a:lnTo>
                <a:lnTo>
                  <a:pt x="61512" y="45869"/>
                </a:lnTo>
                <a:lnTo>
                  <a:pt x="61988" y="45566"/>
                </a:lnTo>
                <a:lnTo>
                  <a:pt x="62464" y="45528"/>
                </a:lnTo>
                <a:lnTo>
                  <a:pt x="62969" y="45566"/>
                </a:lnTo>
                <a:lnTo>
                  <a:pt x="63417" y="45869"/>
                </a:lnTo>
                <a:lnTo>
                  <a:pt x="63809" y="46246"/>
                </a:lnTo>
                <a:lnTo>
                  <a:pt x="64173" y="46926"/>
                </a:lnTo>
                <a:lnTo>
                  <a:pt x="64369" y="47682"/>
                </a:lnTo>
                <a:lnTo>
                  <a:pt x="64369" y="48476"/>
                </a:lnTo>
                <a:lnTo>
                  <a:pt x="64173" y="49269"/>
                </a:lnTo>
                <a:lnTo>
                  <a:pt x="63809" y="49911"/>
                </a:lnTo>
                <a:lnTo>
                  <a:pt x="61988" y="52405"/>
                </a:lnTo>
                <a:lnTo>
                  <a:pt x="63641" y="54559"/>
                </a:lnTo>
                <a:lnTo>
                  <a:pt x="63641" y="54559"/>
                </a:lnTo>
                <a:lnTo>
                  <a:pt x="63669" y="54672"/>
                </a:lnTo>
                <a:lnTo>
                  <a:pt x="63669" y="54672"/>
                </a:lnTo>
                <a:lnTo>
                  <a:pt x="63753" y="54748"/>
                </a:lnTo>
                <a:lnTo>
                  <a:pt x="63781" y="54748"/>
                </a:lnTo>
                <a:lnTo>
                  <a:pt x="63977" y="55050"/>
                </a:lnTo>
                <a:lnTo>
                  <a:pt x="64341" y="55465"/>
                </a:lnTo>
                <a:lnTo>
                  <a:pt x="64761" y="55957"/>
                </a:lnTo>
                <a:lnTo>
                  <a:pt x="65322" y="56599"/>
                </a:lnTo>
                <a:lnTo>
                  <a:pt x="65966" y="57204"/>
                </a:lnTo>
                <a:lnTo>
                  <a:pt x="66694" y="57921"/>
                </a:lnTo>
                <a:lnTo>
                  <a:pt x="67507" y="58602"/>
                </a:lnTo>
                <a:lnTo>
                  <a:pt x="68375" y="59282"/>
                </a:lnTo>
                <a:lnTo>
                  <a:pt x="69299" y="59886"/>
                </a:lnTo>
                <a:lnTo>
                  <a:pt x="70280" y="60377"/>
                </a:lnTo>
                <a:lnTo>
                  <a:pt x="71260" y="60755"/>
                </a:lnTo>
                <a:lnTo>
                  <a:pt x="72268" y="60944"/>
                </a:lnTo>
                <a:lnTo>
                  <a:pt x="73305" y="61020"/>
                </a:lnTo>
                <a:lnTo>
                  <a:pt x="74285" y="60869"/>
                </a:lnTo>
                <a:lnTo>
                  <a:pt x="75294" y="60415"/>
                </a:lnTo>
                <a:lnTo>
                  <a:pt x="75770" y="60264"/>
                </a:lnTo>
                <a:lnTo>
                  <a:pt x="76274" y="60264"/>
                </a:lnTo>
                <a:lnTo>
                  <a:pt x="76750" y="60415"/>
                </a:lnTo>
                <a:lnTo>
                  <a:pt x="77198" y="60755"/>
                </a:lnTo>
                <a:lnTo>
                  <a:pt x="77535" y="61246"/>
                </a:lnTo>
                <a:lnTo>
                  <a:pt x="77787" y="61851"/>
                </a:lnTo>
                <a:lnTo>
                  <a:pt x="77927" y="62531"/>
                </a:lnTo>
                <a:lnTo>
                  <a:pt x="77927" y="63173"/>
                </a:lnTo>
                <a:lnTo>
                  <a:pt x="77787" y="63816"/>
                </a:lnTo>
                <a:lnTo>
                  <a:pt x="77535" y="64382"/>
                </a:lnTo>
                <a:lnTo>
                  <a:pt x="77198" y="64874"/>
                </a:lnTo>
                <a:lnTo>
                  <a:pt x="76750" y="65251"/>
                </a:lnTo>
                <a:lnTo>
                  <a:pt x="75490" y="65780"/>
                </a:lnTo>
                <a:lnTo>
                  <a:pt x="74229" y="66120"/>
                </a:lnTo>
                <a:lnTo>
                  <a:pt x="72997" y="66234"/>
                </a:lnTo>
                <a:lnTo>
                  <a:pt x="72212" y="66158"/>
                </a:lnTo>
                <a:lnTo>
                  <a:pt x="84341" y="82481"/>
                </a:lnTo>
                <a:lnTo>
                  <a:pt x="85798" y="80516"/>
                </a:lnTo>
                <a:lnTo>
                  <a:pt x="87366" y="78211"/>
                </a:lnTo>
                <a:lnTo>
                  <a:pt x="88795" y="75755"/>
                </a:lnTo>
                <a:lnTo>
                  <a:pt x="89971" y="73186"/>
                </a:lnTo>
                <a:lnTo>
                  <a:pt x="91036" y="70428"/>
                </a:lnTo>
                <a:lnTo>
                  <a:pt x="91904" y="67632"/>
                </a:lnTo>
                <a:lnTo>
                  <a:pt x="92605" y="64685"/>
                </a:lnTo>
                <a:lnTo>
                  <a:pt x="93109" y="61662"/>
                </a:lnTo>
                <a:lnTo>
                  <a:pt x="93361" y="60226"/>
                </a:lnTo>
                <a:lnTo>
                  <a:pt x="93781" y="58828"/>
                </a:lnTo>
                <a:lnTo>
                  <a:pt x="94285" y="57581"/>
                </a:lnTo>
                <a:lnTo>
                  <a:pt x="94901" y="56335"/>
                </a:lnTo>
                <a:lnTo>
                  <a:pt x="95630" y="55201"/>
                </a:lnTo>
                <a:lnTo>
                  <a:pt x="101344" y="47493"/>
                </a:lnTo>
                <a:lnTo>
                  <a:pt x="85686" y="26297"/>
                </a:lnTo>
                <a:close/>
                <a:moveTo>
                  <a:pt x="37507" y="24521"/>
                </a:moveTo>
                <a:lnTo>
                  <a:pt x="18291" y="50440"/>
                </a:lnTo>
                <a:lnTo>
                  <a:pt x="21652" y="55012"/>
                </a:lnTo>
                <a:lnTo>
                  <a:pt x="22464" y="56183"/>
                </a:lnTo>
                <a:lnTo>
                  <a:pt x="23109" y="57506"/>
                </a:lnTo>
                <a:lnTo>
                  <a:pt x="23669" y="58904"/>
                </a:lnTo>
                <a:lnTo>
                  <a:pt x="24061" y="60377"/>
                </a:lnTo>
                <a:lnTo>
                  <a:pt x="24341" y="61889"/>
                </a:lnTo>
                <a:lnTo>
                  <a:pt x="24873" y="64874"/>
                </a:lnTo>
                <a:lnTo>
                  <a:pt x="25546" y="67783"/>
                </a:lnTo>
                <a:lnTo>
                  <a:pt x="26442" y="70579"/>
                </a:lnTo>
                <a:lnTo>
                  <a:pt x="27478" y="73299"/>
                </a:lnTo>
                <a:lnTo>
                  <a:pt x="28711" y="75869"/>
                </a:lnTo>
                <a:lnTo>
                  <a:pt x="30112" y="78249"/>
                </a:lnTo>
                <a:lnTo>
                  <a:pt x="31652" y="80516"/>
                </a:lnTo>
                <a:lnTo>
                  <a:pt x="33025" y="82405"/>
                </a:lnTo>
                <a:lnTo>
                  <a:pt x="33977" y="82178"/>
                </a:lnTo>
                <a:lnTo>
                  <a:pt x="34957" y="82141"/>
                </a:lnTo>
                <a:lnTo>
                  <a:pt x="35938" y="82329"/>
                </a:lnTo>
                <a:lnTo>
                  <a:pt x="36890" y="82670"/>
                </a:lnTo>
                <a:lnTo>
                  <a:pt x="37787" y="83236"/>
                </a:lnTo>
                <a:lnTo>
                  <a:pt x="38683" y="83954"/>
                </a:lnTo>
                <a:lnTo>
                  <a:pt x="39439" y="84861"/>
                </a:lnTo>
                <a:lnTo>
                  <a:pt x="40084" y="85881"/>
                </a:lnTo>
                <a:lnTo>
                  <a:pt x="40644" y="86977"/>
                </a:lnTo>
                <a:lnTo>
                  <a:pt x="41036" y="88148"/>
                </a:lnTo>
                <a:lnTo>
                  <a:pt x="41288" y="89357"/>
                </a:lnTo>
                <a:lnTo>
                  <a:pt x="41456" y="90642"/>
                </a:lnTo>
                <a:lnTo>
                  <a:pt x="41456" y="91889"/>
                </a:lnTo>
                <a:lnTo>
                  <a:pt x="41820" y="91889"/>
                </a:lnTo>
                <a:lnTo>
                  <a:pt x="42913" y="92040"/>
                </a:lnTo>
                <a:lnTo>
                  <a:pt x="43949" y="92304"/>
                </a:lnTo>
                <a:lnTo>
                  <a:pt x="44929" y="92909"/>
                </a:lnTo>
                <a:lnTo>
                  <a:pt x="45854" y="93664"/>
                </a:lnTo>
                <a:lnTo>
                  <a:pt x="46694" y="94647"/>
                </a:lnTo>
                <a:lnTo>
                  <a:pt x="47422" y="95818"/>
                </a:lnTo>
                <a:lnTo>
                  <a:pt x="48011" y="97103"/>
                </a:lnTo>
                <a:lnTo>
                  <a:pt x="48403" y="98501"/>
                </a:lnTo>
                <a:lnTo>
                  <a:pt x="48627" y="99937"/>
                </a:lnTo>
                <a:lnTo>
                  <a:pt x="48683" y="101410"/>
                </a:lnTo>
                <a:lnTo>
                  <a:pt x="48851" y="101410"/>
                </a:lnTo>
                <a:lnTo>
                  <a:pt x="49943" y="101523"/>
                </a:lnTo>
                <a:lnTo>
                  <a:pt x="50980" y="101863"/>
                </a:lnTo>
                <a:lnTo>
                  <a:pt x="51988" y="102392"/>
                </a:lnTo>
                <a:lnTo>
                  <a:pt x="52885" y="103186"/>
                </a:lnTo>
                <a:lnTo>
                  <a:pt x="53725" y="104130"/>
                </a:lnTo>
                <a:lnTo>
                  <a:pt x="54453" y="105264"/>
                </a:lnTo>
                <a:lnTo>
                  <a:pt x="55014" y="106511"/>
                </a:lnTo>
                <a:lnTo>
                  <a:pt x="55406" y="107871"/>
                </a:lnTo>
                <a:lnTo>
                  <a:pt x="55658" y="109231"/>
                </a:lnTo>
                <a:lnTo>
                  <a:pt x="55742" y="110667"/>
                </a:lnTo>
                <a:lnTo>
                  <a:pt x="55658" y="112103"/>
                </a:lnTo>
                <a:lnTo>
                  <a:pt x="55910" y="112141"/>
                </a:lnTo>
                <a:lnTo>
                  <a:pt x="56162" y="112141"/>
                </a:lnTo>
                <a:lnTo>
                  <a:pt x="56862" y="112027"/>
                </a:lnTo>
                <a:lnTo>
                  <a:pt x="57478" y="111687"/>
                </a:lnTo>
                <a:lnTo>
                  <a:pt x="58011" y="111083"/>
                </a:lnTo>
                <a:lnTo>
                  <a:pt x="58431" y="110365"/>
                </a:lnTo>
                <a:lnTo>
                  <a:pt x="58683" y="109534"/>
                </a:lnTo>
                <a:lnTo>
                  <a:pt x="58795" y="108627"/>
                </a:lnTo>
                <a:lnTo>
                  <a:pt x="58683" y="107720"/>
                </a:lnTo>
                <a:lnTo>
                  <a:pt x="58431" y="106889"/>
                </a:lnTo>
                <a:lnTo>
                  <a:pt x="58011" y="106133"/>
                </a:lnTo>
                <a:lnTo>
                  <a:pt x="57983" y="106133"/>
                </a:lnTo>
                <a:lnTo>
                  <a:pt x="45490" y="89206"/>
                </a:lnTo>
                <a:lnTo>
                  <a:pt x="45126" y="88526"/>
                </a:lnTo>
                <a:lnTo>
                  <a:pt x="44929" y="87808"/>
                </a:lnTo>
                <a:lnTo>
                  <a:pt x="44929" y="87015"/>
                </a:lnTo>
                <a:lnTo>
                  <a:pt x="45126" y="86221"/>
                </a:lnTo>
                <a:lnTo>
                  <a:pt x="45490" y="85579"/>
                </a:lnTo>
                <a:lnTo>
                  <a:pt x="45966" y="85088"/>
                </a:lnTo>
                <a:lnTo>
                  <a:pt x="46554" y="84861"/>
                </a:lnTo>
                <a:lnTo>
                  <a:pt x="47114" y="84861"/>
                </a:lnTo>
                <a:lnTo>
                  <a:pt x="47675" y="85088"/>
                </a:lnTo>
                <a:lnTo>
                  <a:pt x="48179" y="85579"/>
                </a:lnTo>
                <a:lnTo>
                  <a:pt x="65098" y="108362"/>
                </a:lnTo>
                <a:lnTo>
                  <a:pt x="65630" y="108929"/>
                </a:lnTo>
                <a:lnTo>
                  <a:pt x="66274" y="109269"/>
                </a:lnTo>
                <a:lnTo>
                  <a:pt x="66918" y="109382"/>
                </a:lnTo>
                <a:lnTo>
                  <a:pt x="67619" y="109269"/>
                </a:lnTo>
                <a:lnTo>
                  <a:pt x="68235" y="108929"/>
                </a:lnTo>
                <a:lnTo>
                  <a:pt x="68767" y="108362"/>
                </a:lnTo>
                <a:lnTo>
                  <a:pt x="69187" y="107607"/>
                </a:lnTo>
                <a:lnTo>
                  <a:pt x="69467" y="106775"/>
                </a:lnTo>
                <a:lnTo>
                  <a:pt x="69551" y="105906"/>
                </a:lnTo>
                <a:lnTo>
                  <a:pt x="69467" y="104962"/>
                </a:lnTo>
                <a:lnTo>
                  <a:pt x="69215" y="104130"/>
                </a:lnTo>
                <a:lnTo>
                  <a:pt x="68823" y="103450"/>
                </a:lnTo>
                <a:lnTo>
                  <a:pt x="53221" y="82405"/>
                </a:lnTo>
                <a:lnTo>
                  <a:pt x="52857" y="81687"/>
                </a:lnTo>
                <a:lnTo>
                  <a:pt x="52661" y="80969"/>
                </a:lnTo>
                <a:lnTo>
                  <a:pt x="52661" y="80176"/>
                </a:lnTo>
                <a:lnTo>
                  <a:pt x="52857" y="79382"/>
                </a:lnTo>
                <a:lnTo>
                  <a:pt x="53221" y="78740"/>
                </a:lnTo>
                <a:lnTo>
                  <a:pt x="53725" y="78249"/>
                </a:lnTo>
                <a:lnTo>
                  <a:pt x="54257" y="78022"/>
                </a:lnTo>
                <a:lnTo>
                  <a:pt x="54845" y="78022"/>
                </a:lnTo>
                <a:lnTo>
                  <a:pt x="55434" y="78249"/>
                </a:lnTo>
                <a:lnTo>
                  <a:pt x="55910" y="78740"/>
                </a:lnTo>
                <a:lnTo>
                  <a:pt x="71484" y="99710"/>
                </a:lnTo>
                <a:lnTo>
                  <a:pt x="71484" y="99710"/>
                </a:lnTo>
                <a:lnTo>
                  <a:pt x="71540" y="99785"/>
                </a:lnTo>
                <a:lnTo>
                  <a:pt x="74929" y="104357"/>
                </a:lnTo>
                <a:lnTo>
                  <a:pt x="75490" y="104924"/>
                </a:lnTo>
                <a:lnTo>
                  <a:pt x="76106" y="105264"/>
                </a:lnTo>
                <a:lnTo>
                  <a:pt x="76750" y="105415"/>
                </a:lnTo>
                <a:lnTo>
                  <a:pt x="77422" y="105264"/>
                </a:lnTo>
                <a:lnTo>
                  <a:pt x="78067" y="104924"/>
                </a:lnTo>
                <a:lnTo>
                  <a:pt x="78627" y="104357"/>
                </a:lnTo>
                <a:lnTo>
                  <a:pt x="79019" y="103639"/>
                </a:lnTo>
                <a:lnTo>
                  <a:pt x="79271" y="102808"/>
                </a:lnTo>
                <a:lnTo>
                  <a:pt x="79383" y="101863"/>
                </a:lnTo>
                <a:lnTo>
                  <a:pt x="79271" y="100919"/>
                </a:lnTo>
                <a:lnTo>
                  <a:pt x="79019" y="100088"/>
                </a:lnTo>
                <a:lnTo>
                  <a:pt x="78627" y="99370"/>
                </a:lnTo>
                <a:lnTo>
                  <a:pt x="58571" y="72355"/>
                </a:lnTo>
                <a:lnTo>
                  <a:pt x="58207" y="71675"/>
                </a:lnTo>
                <a:lnTo>
                  <a:pt x="58011" y="70919"/>
                </a:lnTo>
                <a:lnTo>
                  <a:pt x="58011" y="70163"/>
                </a:lnTo>
                <a:lnTo>
                  <a:pt x="58207" y="69370"/>
                </a:lnTo>
                <a:lnTo>
                  <a:pt x="58571" y="68690"/>
                </a:lnTo>
                <a:lnTo>
                  <a:pt x="59075" y="68236"/>
                </a:lnTo>
                <a:lnTo>
                  <a:pt x="59635" y="67972"/>
                </a:lnTo>
                <a:lnTo>
                  <a:pt x="60224" y="67972"/>
                </a:lnTo>
                <a:lnTo>
                  <a:pt x="60784" y="68236"/>
                </a:lnTo>
                <a:lnTo>
                  <a:pt x="61316" y="68690"/>
                </a:lnTo>
                <a:lnTo>
                  <a:pt x="79887" y="93778"/>
                </a:lnTo>
                <a:lnTo>
                  <a:pt x="80448" y="94345"/>
                </a:lnTo>
                <a:lnTo>
                  <a:pt x="81064" y="94685"/>
                </a:lnTo>
                <a:lnTo>
                  <a:pt x="81708" y="94836"/>
                </a:lnTo>
                <a:lnTo>
                  <a:pt x="82408" y="94685"/>
                </a:lnTo>
                <a:lnTo>
                  <a:pt x="83025" y="94345"/>
                </a:lnTo>
                <a:lnTo>
                  <a:pt x="83557" y="93778"/>
                </a:lnTo>
                <a:lnTo>
                  <a:pt x="84005" y="93060"/>
                </a:lnTo>
                <a:lnTo>
                  <a:pt x="84257" y="92229"/>
                </a:lnTo>
                <a:lnTo>
                  <a:pt x="84341" y="91284"/>
                </a:lnTo>
                <a:lnTo>
                  <a:pt x="84257" y="90340"/>
                </a:lnTo>
                <a:lnTo>
                  <a:pt x="84005" y="89508"/>
                </a:lnTo>
                <a:lnTo>
                  <a:pt x="83557" y="88790"/>
                </a:lnTo>
                <a:lnTo>
                  <a:pt x="61092" y="58488"/>
                </a:lnTo>
                <a:lnTo>
                  <a:pt x="61036" y="58413"/>
                </a:lnTo>
                <a:lnTo>
                  <a:pt x="61036" y="58413"/>
                </a:lnTo>
                <a:lnTo>
                  <a:pt x="61036" y="58413"/>
                </a:lnTo>
                <a:lnTo>
                  <a:pt x="60980" y="58299"/>
                </a:lnTo>
                <a:lnTo>
                  <a:pt x="60896" y="58186"/>
                </a:lnTo>
                <a:lnTo>
                  <a:pt x="60896" y="58186"/>
                </a:lnTo>
                <a:lnTo>
                  <a:pt x="59299" y="56032"/>
                </a:lnTo>
                <a:lnTo>
                  <a:pt x="53333" y="64118"/>
                </a:lnTo>
                <a:lnTo>
                  <a:pt x="52549" y="64987"/>
                </a:lnTo>
                <a:lnTo>
                  <a:pt x="51680" y="65780"/>
                </a:lnTo>
                <a:lnTo>
                  <a:pt x="50812" y="66347"/>
                </a:lnTo>
                <a:lnTo>
                  <a:pt x="49859" y="66763"/>
                </a:lnTo>
                <a:lnTo>
                  <a:pt x="48879" y="67065"/>
                </a:lnTo>
                <a:lnTo>
                  <a:pt x="47899" y="67103"/>
                </a:lnTo>
                <a:lnTo>
                  <a:pt x="46918" y="67065"/>
                </a:lnTo>
                <a:lnTo>
                  <a:pt x="45966" y="66763"/>
                </a:lnTo>
                <a:lnTo>
                  <a:pt x="45014" y="66347"/>
                </a:lnTo>
                <a:lnTo>
                  <a:pt x="44117" y="65780"/>
                </a:lnTo>
                <a:lnTo>
                  <a:pt x="43277" y="64987"/>
                </a:lnTo>
                <a:lnTo>
                  <a:pt x="42464" y="64118"/>
                </a:lnTo>
                <a:lnTo>
                  <a:pt x="41652" y="62833"/>
                </a:lnTo>
                <a:lnTo>
                  <a:pt x="41036" y="61435"/>
                </a:lnTo>
                <a:lnTo>
                  <a:pt x="40560" y="59962"/>
                </a:lnTo>
                <a:lnTo>
                  <a:pt x="40308" y="58413"/>
                </a:lnTo>
                <a:lnTo>
                  <a:pt x="40196" y="56712"/>
                </a:lnTo>
                <a:lnTo>
                  <a:pt x="40308" y="55088"/>
                </a:lnTo>
                <a:lnTo>
                  <a:pt x="40560" y="53539"/>
                </a:lnTo>
                <a:lnTo>
                  <a:pt x="41036" y="52065"/>
                </a:lnTo>
                <a:lnTo>
                  <a:pt x="41652" y="50667"/>
                </a:lnTo>
                <a:lnTo>
                  <a:pt x="42464" y="49420"/>
                </a:lnTo>
                <a:lnTo>
                  <a:pt x="54341" y="33438"/>
                </a:lnTo>
                <a:lnTo>
                  <a:pt x="53473" y="33627"/>
                </a:lnTo>
                <a:lnTo>
                  <a:pt x="52661" y="33967"/>
                </a:lnTo>
                <a:lnTo>
                  <a:pt x="51540" y="34458"/>
                </a:lnTo>
                <a:lnTo>
                  <a:pt x="50364" y="34722"/>
                </a:lnTo>
                <a:lnTo>
                  <a:pt x="49215" y="34798"/>
                </a:lnTo>
                <a:lnTo>
                  <a:pt x="47927" y="34722"/>
                </a:lnTo>
                <a:lnTo>
                  <a:pt x="46694" y="34345"/>
                </a:lnTo>
                <a:lnTo>
                  <a:pt x="45490" y="33816"/>
                </a:lnTo>
                <a:lnTo>
                  <a:pt x="44369" y="33098"/>
                </a:lnTo>
                <a:lnTo>
                  <a:pt x="43277" y="32153"/>
                </a:lnTo>
                <a:lnTo>
                  <a:pt x="42324" y="30982"/>
                </a:lnTo>
                <a:lnTo>
                  <a:pt x="37507" y="24521"/>
                </a:lnTo>
                <a:close/>
                <a:moveTo>
                  <a:pt x="94789" y="7216"/>
                </a:moveTo>
                <a:lnTo>
                  <a:pt x="85854" y="19269"/>
                </a:lnTo>
                <a:lnTo>
                  <a:pt x="106470" y="47002"/>
                </a:lnTo>
                <a:lnTo>
                  <a:pt x="115378" y="34949"/>
                </a:lnTo>
                <a:lnTo>
                  <a:pt x="94789" y="7216"/>
                </a:lnTo>
                <a:close/>
                <a:moveTo>
                  <a:pt x="27815" y="6234"/>
                </a:moveTo>
                <a:lnTo>
                  <a:pt x="4593" y="37518"/>
                </a:lnTo>
                <a:lnTo>
                  <a:pt x="13529" y="49534"/>
                </a:lnTo>
                <a:lnTo>
                  <a:pt x="36750" y="18287"/>
                </a:lnTo>
                <a:lnTo>
                  <a:pt x="27815" y="6234"/>
                </a:lnTo>
                <a:close/>
                <a:moveTo>
                  <a:pt x="27535" y="0"/>
                </a:moveTo>
                <a:lnTo>
                  <a:pt x="28095" y="0"/>
                </a:lnTo>
                <a:lnTo>
                  <a:pt x="28655" y="226"/>
                </a:lnTo>
                <a:lnTo>
                  <a:pt x="29159" y="717"/>
                </a:lnTo>
                <a:lnTo>
                  <a:pt x="40784" y="16397"/>
                </a:lnTo>
                <a:lnTo>
                  <a:pt x="41120" y="16964"/>
                </a:lnTo>
                <a:lnTo>
                  <a:pt x="41288" y="17607"/>
                </a:lnTo>
                <a:lnTo>
                  <a:pt x="41372" y="18287"/>
                </a:lnTo>
                <a:lnTo>
                  <a:pt x="41288" y="18929"/>
                </a:lnTo>
                <a:lnTo>
                  <a:pt x="41120" y="19571"/>
                </a:lnTo>
                <a:lnTo>
                  <a:pt x="40784" y="20100"/>
                </a:lnTo>
                <a:lnTo>
                  <a:pt x="40252" y="20894"/>
                </a:lnTo>
                <a:lnTo>
                  <a:pt x="45014" y="27317"/>
                </a:lnTo>
                <a:lnTo>
                  <a:pt x="45770" y="28148"/>
                </a:lnTo>
                <a:lnTo>
                  <a:pt x="46582" y="28866"/>
                </a:lnTo>
                <a:lnTo>
                  <a:pt x="47507" y="29282"/>
                </a:lnTo>
                <a:lnTo>
                  <a:pt x="48431" y="29584"/>
                </a:lnTo>
                <a:lnTo>
                  <a:pt x="49383" y="29622"/>
                </a:lnTo>
                <a:lnTo>
                  <a:pt x="50364" y="29508"/>
                </a:lnTo>
                <a:lnTo>
                  <a:pt x="51344" y="29093"/>
                </a:lnTo>
                <a:lnTo>
                  <a:pt x="52773" y="28564"/>
                </a:lnTo>
                <a:lnTo>
                  <a:pt x="54257" y="28224"/>
                </a:lnTo>
                <a:lnTo>
                  <a:pt x="55770" y="28073"/>
                </a:lnTo>
                <a:lnTo>
                  <a:pt x="57338" y="28224"/>
                </a:lnTo>
                <a:lnTo>
                  <a:pt x="58851" y="28564"/>
                </a:lnTo>
                <a:lnTo>
                  <a:pt x="60308" y="27619"/>
                </a:lnTo>
                <a:lnTo>
                  <a:pt x="61876" y="26826"/>
                </a:lnTo>
                <a:lnTo>
                  <a:pt x="63501" y="26297"/>
                </a:lnTo>
                <a:lnTo>
                  <a:pt x="65126" y="25957"/>
                </a:lnTo>
                <a:lnTo>
                  <a:pt x="66778" y="25843"/>
                </a:lnTo>
                <a:lnTo>
                  <a:pt x="68515" y="25994"/>
                </a:lnTo>
                <a:lnTo>
                  <a:pt x="70280" y="26335"/>
                </a:lnTo>
                <a:lnTo>
                  <a:pt x="71988" y="26977"/>
                </a:lnTo>
                <a:lnTo>
                  <a:pt x="73613" y="27808"/>
                </a:lnTo>
                <a:lnTo>
                  <a:pt x="74593" y="28299"/>
                </a:lnTo>
                <a:lnTo>
                  <a:pt x="75630" y="28564"/>
                </a:lnTo>
                <a:lnTo>
                  <a:pt x="76638" y="28564"/>
                </a:lnTo>
                <a:lnTo>
                  <a:pt x="77675" y="28299"/>
                </a:lnTo>
                <a:lnTo>
                  <a:pt x="78627" y="27808"/>
                </a:lnTo>
                <a:lnTo>
                  <a:pt x="79495" y="27128"/>
                </a:lnTo>
                <a:lnTo>
                  <a:pt x="80280" y="26259"/>
                </a:lnTo>
                <a:lnTo>
                  <a:pt x="82941" y="22670"/>
                </a:lnTo>
                <a:lnTo>
                  <a:pt x="81820" y="21083"/>
                </a:lnTo>
                <a:lnTo>
                  <a:pt x="81484" y="20554"/>
                </a:lnTo>
                <a:lnTo>
                  <a:pt x="81316" y="19949"/>
                </a:lnTo>
                <a:lnTo>
                  <a:pt x="81232" y="19269"/>
                </a:lnTo>
                <a:lnTo>
                  <a:pt x="81316" y="18589"/>
                </a:lnTo>
                <a:lnTo>
                  <a:pt x="81484" y="17984"/>
                </a:lnTo>
                <a:lnTo>
                  <a:pt x="81820" y="17455"/>
                </a:lnTo>
                <a:lnTo>
                  <a:pt x="93445" y="1700"/>
                </a:lnTo>
                <a:lnTo>
                  <a:pt x="93949" y="1284"/>
                </a:lnTo>
                <a:lnTo>
                  <a:pt x="94509" y="1020"/>
                </a:lnTo>
                <a:lnTo>
                  <a:pt x="95098" y="1020"/>
                </a:lnTo>
                <a:lnTo>
                  <a:pt x="95658" y="1284"/>
                </a:lnTo>
                <a:lnTo>
                  <a:pt x="96134" y="1700"/>
                </a:lnTo>
                <a:lnTo>
                  <a:pt x="119439" y="33136"/>
                </a:lnTo>
                <a:lnTo>
                  <a:pt x="119747" y="33664"/>
                </a:lnTo>
                <a:lnTo>
                  <a:pt x="119943" y="34307"/>
                </a:lnTo>
                <a:lnTo>
                  <a:pt x="120000" y="34949"/>
                </a:lnTo>
                <a:lnTo>
                  <a:pt x="119943" y="35629"/>
                </a:lnTo>
                <a:lnTo>
                  <a:pt x="119747" y="36272"/>
                </a:lnTo>
                <a:lnTo>
                  <a:pt x="119439" y="36801"/>
                </a:lnTo>
                <a:lnTo>
                  <a:pt x="107815" y="52518"/>
                </a:lnTo>
                <a:lnTo>
                  <a:pt x="107394" y="52896"/>
                </a:lnTo>
                <a:lnTo>
                  <a:pt x="106918" y="53198"/>
                </a:lnTo>
                <a:lnTo>
                  <a:pt x="106470" y="53236"/>
                </a:lnTo>
                <a:lnTo>
                  <a:pt x="105938" y="53198"/>
                </a:lnTo>
                <a:lnTo>
                  <a:pt x="105518" y="52896"/>
                </a:lnTo>
                <a:lnTo>
                  <a:pt x="105070" y="52518"/>
                </a:lnTo>
                <a:lnTo>
                  <a:pt x="104089" y="51120"/>
                </a:lnTo>
                <a:lnTo>
                  <a:pt x="98375" y="58828"/>
                </a:lnTo>
                <a:lnTo>
                  <a:pt x="97815" y="59659"/>
                </a:lnTo>
                <a:lnTo>
                  <a:pt x="97422" y="60566"/>
                </a:lnTo>
                <a:lnTo>
                  <a:pt x="97086" y="61549"/>
                </a:lnTo>
                <a:lnTo>
                  <a:pt x="96918" y="62569"/>
                </a:lnTo>
                <a:lnTo>
                  <a:pt x="96386" y="65629"/>
                </a:lnTo>
                <a:lnTo>
                  <a:pt x="95742" y="68576"/>
                </a:lnTo>
                <a:lnTo>
                  <a:pt x="94901" y="71486"/>
                </a:lnTo>
                <a:lnTo>
                  <a:pt x="93949" y="74244"/>
                </a:lnTo>
                <a:lnTo>
                  <a:pt x="92829" y="76889"/>
                </a:lnTo>
                <a:lnTo>
                  <a:pt x="91512" y="79458"/>
                </a:lnTo>
                <a:lnTo>
                  <a:pt x="90084" y="81914"/>
                </a:lnTo>
                <a:lnTo>
                  <a:pt x="88515" y="84143"/>
                </a:lnTo>
                <a:lnTo>
                  <a:pt x="87002" y="86259"/>
                </a:lnTo>
                <a:lnTo>
                  <a:pt x="87507" y="87392"/>
                </a:lnTo>
                <a:lnTo>
                  <a:pt x="87871" y="88639"/>
                </a:lnTo>
                <a:lnTo>
                  <a:pt x="88095" y="89924"/>
                </a:lnTo>
                <a:lnTo>
                  <a:pt x="88151" y="91284"/>
                </a:lnTo>
                <a:lnTo>
                  <a:pt x="88095" y="92682"/>
                </a:lnTo>
                <a:lnTo>
                  <a:pt x="87871" y="94005"/>
                </a:lnTo>
                <a:lnTo>
                  <a:pt x="87478" y="95214"/>
                </a:lnTo>
                <a:lnTo>
                  <a:pt x="86946" y="96385"/>
                </a:lnTo>
                <a:lnTo>
                  <a:pt x="86302" y="97443"/>
                </a:lnTo>
                <a:lnTo>
                  <a:pt x="85574" y="98274"/>
                </a:lnTo>
                <a:lnTo>
                  <a:pt x="84761" y="98954"/>
                </a:lnTo>
                <a:lnTo>
                  <a:pt x="83949" y="99445"/>
                </a:lnTo>
                <a:lnTo>
                  <a:pt x="83025" y="99785"/>
                </a:lnTo>
                <a:lnTo>
                  <a:pt x="83165" y="100843"/>
                </a:lnTo>
                <a:lnTo>
                  <a:pt x="83193" y="101863"/>
                </a:lnTo>
                <a:lnTo>
                  <a:pt x="83137" y="103224"/>
                </a:lnTo>
                <a:lnTo>
                  <a:pt x="82885" y="104546"/>
                </a:lnTo>
                <a:lnTo>
                  <a:pt x="82521" y="105793"/>
                </a:lnTo>
                <a:lnTo>
                  <a:pt x="81960" y="106964"/>
                </a:lnTo>
                <a:lnTo>
                  <a:pt x="81316" y="108022"/>
                </a:lnTo>
                <a:lnTo>
                  <a:pt x="80504" y="108929"/>
                </a:lnTo>
                <a:lnTo>
                  <a:pt x="79635" y="109609"/>
                </a:lnTo>
                <a:lnTo>
                  <a:pt x="78711" y="110176"/>
                </a:lnTo>
                <a:lnTo>
                  <a:pt x="77731" y="110478"/>
                </a:lnTo>
                <a:lnTo>
                  <a:pt x="76750" y="110554"/>
                </a:lnTo>
                <a:lnTo>
                  <a:pt x="75770" y="110478"/>
                </a:lnTo>
                <a:lnTo>
                  <a:pt x="74789" y="110100"/>
                </a:lnTo>
                <a:lnTo>
                  <a:pt x="73837" y="109609"/>
                </a:lnTo>
                <a:lnTo>
                  <a:pt x="72969" y="108891"/>
                </a:lnTo>
                <a:lnTo>
                  <a:pt x="72605" y="110025"/>
                </a:lnTo>
                <a:lnTo>
                  <a:pt x="72100" y="111045"/>
                </a:lnTo>
                <a:lnTo>
                  <a:pt x="71484" y="112027"/>
                </a:lnTo>
                <a:lnTo>
                  <a:pt x="70700" y="112934"/>
                </a:lnTo>
                <a:lnTo>
                  <a:pt x="69831" y="113652"/>
                </a:lnTo>
                <a:lnTo>
                  <a:pt x="68879" y="114143"/>
                </a:lnTo>
                <a:lnTo>
                  <a:pt x="67899" y="114445"/>
                </a:lnTo>
                <a:lnTo>
                  <a:pt x="66918" y="114559"/>
                </a:lnTo>
                <a:lnTo>
                  <a:pt x="65938" y="114445"/>
                </a:lnTo>
                <a:lnTo>
                  <a:pt x="64985" y="114143"/>
                </a:lnTo>
                <a:lnTo>
                  <a:pt x="64033" y="113652"/>
                </a:lnTo>
                <a:lnTo>
                  <a:pt x="63165" y="112934"/>
                </a:lnTo>
                <a:lnTo>
                  <a:pt x="62352" y="112027"/>
                </a:lnTo>
                <a:lnTo>
                  <a:pt x="62184" y="111725"/>
                </a:lnTo>
                <a:lnTo>
                  <a:pt x="61820" y="112821"/>
                </a:lnTo>
                <a:lnTo>
                  <a:pt x="61316" y="113841"/>
                </a:lnTo>
                <a:lnTo>
                  <a:pt x="60728" y="114785"/>
                </a:lnTo>
                <a:lnTo>
                  <a:pt x="59943" y="115654"/>
                </a:lnTo>
                <a:lnTo>
                  <a:pt x="59075" y="116372"/>
                </a:lnTo>
                <a:lnTo>
                  <a:pt x="58179" y="116901"/>
                </a:lnTo>
                <a:lnTo>
                  <a:pt x="57198" y="117204"/>
                </a:lnTo>
                <a:lnTo>
                  <a:pt x="56162" y="117279"/>
                </a:lnTo>
                <a:lnTo>
                  <a:pt x="55070" y="117204"/>
                </a:lnTo>
                <a:lnTo>
                  <a:pt x="54061" y="116788"/>
                </a:lnTo>
                <a:lnTo>
                  <a:pt x="53725" y="117279"/>
                </a:lnTo>
                <a:lnTo>
                  <a:pt x="52885" y="118224"/>
                </a:lnTo>
                <a:lnTo>
                  <a:pt x="51988" y="119017"/>
                </a:lnTo>
                <a:lnTo>
                  <a:pt x="50980" y="119546"/>
                </a:lnTo>
                <a:lnTo>
                  <a:pt x="49943" y="119886"/>
                </a:lnTo>
                <a:lnTo>
                  <a:pt x="48851" y="120000"/>
                </a:lnTo>
                <a:lnTo>
                  <a:pt x="47759" y="119886"/>
                </a:lnTo>
                <a:lnTo>
                  <a:pt x="46722" y="119546"/>
                </a:lnTo>
                <a:lnTo>
                  <a:pt x="45714" y="119017"/>
                </a:lnTo>
                <a:lnTo>
                  <a:pt x="44789" y="118224"/>
                </a:lnTo>
                <a:lnTo>
                  <a:pt x="43949" y="117279"/>
                </a:lnTo>
                <a:lnTo>
                  <a:pt x="43221" y="116108"/>
                </a:lnTo>
                <a:lnTo>
                  <a:pt x="42633" y="114785"/>
                </a:lnTo>
                <a:lnTo>
                  <a:pt x="42240" y="113425"/>
                </a:lnTo>
                <a:lnTo>
                  <a:pt x="42016" y="111989"/>
                </a:lnTo>
                <a:lnTo>
                  <a:pt x="41960" y="110516"/>
                </a:lnTo>
                <a:lnTo>
                  <a:pt x="41820" y="110516"/>
                </a:lnTo>
                <a:lnTo>
                  <a:pt x="40728" y="110403"/>
                </a:lnTo>
                <a:lnTo>
                  <a:pt x="39663" y="110062"/>
                </a:lnTo>
                <a:lnTo>
                  <a:pt x="38683" y="109496"/>
                </a:lnTo>
                <a:lnTo>
                  <a:pt x="37759" y="108740"/>
                </a:lnTo>
                <a:lnTo>
                  <a:pt x="36918" y="107758"/>
                </a:lnTo>
                <a:lnTo>
                  <a:pt x="36274" y="106775"/>
                </a:lnTo>
                <a:lnTo>
                  <a:pt x="35770" y="105642"/>
                </a:lnTo>
                <a:lnTo>
                  <a:pt x="35350" y="104471"/>
                </a:lnTo>
                <a:lnTo>
                  <a:pt x="35070" y="103224"/>
                </a:lnTo>
                <a:lnTo>
                  <a:pt x="34929" y="102015"/>
                </a:lnTo>
                <a:lnTo>
                  <a:pt x="34929" y="100730"/>
                </a:lnTo>
                <a:lnTo>
                  <a:pt x="34565" y="100730"/>
                </a:lnTo>
                <a:lnTo>
                  <a:pt x="33501" y="100617"/>
                </a:lnTo>
                <a:lnTo>
                  <a:pt x="32464" y="100277"/>
                </a:lnTo>
                <a:lnTo>
                  <a:pt x="31484" y="99748"/>
                </a:lnTo>
                <a:lnTo>
                  <a:pt x="30560" y="98992"/>
                </a:lnTo>
                <a:lnTo>
                  <a:pt x="29719" y="98010"/>
                </a:lnTo>
                <a:lnTo>
                  <a:pt x="28991" y="96876"/>
                </a:lnTo>
                <a:lnTo>
                  <a:pt x="28431" y="95667"/>
                </a:lnTo>
                <a:lnTo>
                  <a:pt x="27983" y="94345"/>
                </a:lnTo>
                <a:lnTo>
                  <a:pt x="27731" y="92909"/>
                </a:lnTo>
                <a:lnTo>
                  <a:pt x="27675" y="91435"/>
                </a:lnTo>
                <a:lnTo>
                  <a:pt x="27731" y="90000"/>
                </a:lnTo>
                <a:lnTo>
                  <a:pt x="27983" y="88639"/>
                </a:lnTo>
                <a:lnTo>
                  <a:pt x="28347" y="87355"/>
                </a:lnTo>
                <a:lnTo>
                  <a:pt x="28907" y="86146"/>
                </a:lnTo>
                <a:lnTo>
                  <a:pt x="29551" y="85050"/>
                </a:lnTo>
                <a:lnTo>
                  <a:pt x="28935" y="84143"/>
                </a:lnTo>
                <a:lnTo>
                  <a:pt x="27366" y="81914"/>
                </a:lnTo>
                <a:lnTo>
                  <a:pt x="25966" y="79534"/>
                </a:lnTo>
                <a:lnTo>
                  <a:pt x="24677" y="76964"/>
                </a:lnTo>
                <a:lnTo>
                  <a:pt x="23557" y="74395"/>
                </a:lnTo>
                <a:lnTo>
                  <a:pt x="22577" y="71637"/>
                </a:lnTo>
                <a:lnTo>
                  <a:pt x="21764" y="68765"/>
                </a:lnTo>
                <a:lnTo>
                  <a:pt x="21120" y="65818"/>
                </a:lnTo>
                <a:lnTo>
                  <a:pt x="20588" y="62833"/>
                </a:lnTo>
                <a:lnTo>
                  <a:pt x="20392" y="61700"/>
                </a:lnTo>
                <a:lnTo>
                  <a:pt x="20028" y="60604"/>
                </a:lnTo>
                <a:lnTo>
                  <a:pt x="19551" y="59584"/>
                </a:lnTo>
                <a:lnTo>
                  <a:pt x="18963" y="58677"/>
                </a:lnTo>
                <a:lnTo>
                  <a:pt x="15574" y="54105"/>
                </a:lnTo>
                <a:lnTo>
                  <a:pt x="14873" y="55050"/>
                </a:lnTo>
                <a:lnTo>
                  <a:pt x="14481" y="55465"/>
                </a:lnTo>
                <a:lnTo>
                  <a:pt x="14033" y="55730"/>
                </a:lnTo>
                <a:lnTo>
                  <a:pt x="13529" y="55806"/>
                </a:lnTo>
                <a:lnTo>
                  <a:pt x="13025" y="55730"/>
                </a:lnTo>
                <a:lnTo>
                  <a:pt x="12577" y="55465"/>
                </a:lnTo>
                <a:lnTo>
                  <a:pt x="12184" y="55050"/>
                </a:lnTo>
                <a:lnTo>
                  <a:pt x="532" y="39370"/>
                </a:lnTo>
                <a:lnTo>
                  <a:pt x="196" y="38690"/>
                </a:lnTo>
                <a:lnTo>
                  <a:pt x="0" y="37896"/>
                </a:lnTo>
                <a:lnTo>
                  <a:pt x="0" y="37103"/>
                </a:lnTo>
                <a:lnTo>
                  <a:pt x="196" y="36385"/>
                </a:lnTo>
                <a:lnTo>
                  <a:pt x="532" y="35705"/>
                </a:lnTo>
                <a:lnTo>
                  <a:pt x="26442" y="717"/>
                </a:lnTo>
                <a:lnTo>
                  <a:pt x="26946" y="226"/>
                </a:lnTo>
                <a:lnTo>
                  <a:pt x="2753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US" b="1" dirty="0" err="1"/>
              <a:t>Lợi</a:t>
            </a:r>
            <a:r>
              <a:rPr lang="en-US" b="1" dirty="0"/>
              <a:t> </a:t>
            </a:r>
            <a:r>
              <a:rPr lang="en-US" b="1" dirty="0" err="1"/>
              <a:t>ích</a:t>
            </a:r>
            <a:r>
              <a:rPr lang="en-US" b="1" dirty="0"/>
              <a:t> </a:t>
            </a:r>
            <a:r>
              <a:rPr lang="en-US" b="1" dirty="0" err="1"/>
              <a:t>của</a:t>
            </a:r>
            <a:r>
              <a:rPr lang="en-US" b="1" dirty="0"/>
              <a:t> Amazon Aurora</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4</a:t>
            </a:fld>
            <a:endParaRPr/>
          </a:p>
        </p:txBody>
      </p:sp>
      <p:sp>
        <p:nvSpPr>
          <p:cNvPr id="2" name="Rectangle 1"/>
          <p:cNvSpPr/>
          <p:nvPr/>
        </p:nvSpPr>
        <p:spPr>
          <a:xfrm>
            <a:off x="434300" y="977682"/>
            <a:ext cx="3273653" cy="523220"/>
          </a:xfrm>
          <a:prstGeom prst="rect">
            <a:avLst/>
          </a:prstGeom>
        </p:spPr>
        <p:txBody>
          <a:bodyPr wrap="none">
            <a:spAutoFit/>
          </a:bodyPr>
          <a:lstStyle/>
          <a:p>
            <a:r>
              <a:rPr lang="en-US" b="1" dirty="0" err="1">
                <a:solidFill>
                  <a:srgbClr val="555555"/>
                </a:solidFill>
                <a:latin typeface="Roboto Condensed"/>
              </a:rPr>
              <a:t>Hiệu</a:t>
            </a:r>
            <a:r>
              <a:rPr lang="en-US" b="1" dirty="0">
                <a:solidFill>
                  <a:srgbClr val="555555"/>
                </a:solidFill>
                <a:latin typeface="Roboto Condensed"/>
              </a:rPr>
              <a:t> </a:t>
            </a:r>
            <a:r>
              <a:rPr lang="en-US" b="1" dirty="0" err="1">
                <a:solidFill>
                  <a:srgbClr val="555555"/>
                </a:solidFill>
                <a:latin typeface="Roboto Condensed"/>
              </a:rPr>
              <a:t>năng</a:t>
            </a:r>
            <a:r>
              <a:rPr lang="en-US" b="1" dirty="0">
                <a:solidFill>
                  <a:srgbClr val="555555"/>
                </a:solidFill>
                <a:latin typeface="Roboto Condensed"/>
              </a:rPr>
              <a:t> </a:t>
            </a:r>
            <a:r>
              <a:rPr lang="en-US" b="1" dirty="0" err="1">
                <a:solidFill>
                  <a:srgbClr val="555555"/>
                </a:solidFill>
                <a:latin typeface="Roboto Condensed"/>
              </a:rPr>
              <a:t>cao</a:t>
            </a:r>
            <a:r>
              <a:rPr lang="en-US" b="1" dirty="0">
                <a:solidFill>
                  <a:srgbClr val="555555"/>
                </a:solidFill>
                <a:latin typeface="Roboto Condensed"/>
              </a:rPr>
              <a:t> </a:t>
            </a:r>
            <a:r>
              <a:rPr lang="en-US" b="1" dirty="0" err="1">
                <a:solidFill>
                  <a:srgbClr val="555555"/>
                </a:solidFill>
                <a:latin typeface="Roboto Condensed"/>
              </a:rPr>
              <a:t>và</a:t>
            </a:r>
            <a:r>
              <a:rPr lang="en-US" b="1" dirty="0">
                <a:solidFill>
                  <a:srgbClr val="555555"/>
                </a:solidFill>
                <a:latin typeface="Roboto Condensed"/>
              </a:rPr>
              <a:t> </a:t>
            </a:r>
            <a:r>
              <a:rPr lang="en-US" b="1" dirty="0" err="1">
                <a:solidFill>
                  <a:srgbClr val="555555"/>
                </a:solidFill>
                <a:latin typeface="Roboto Condensed"/>
              </a:rPr>
              <a:t>khả</a:t>
            </a:r>
            <a:r>
              <a:rPr lang="en-US" b="1" dirty="0">
                <a:solidFill>
                  <a:srgbClr val="555555"/>
                </a:solidFill>
                <a:latin typeface="Roboto Condensed"/>
              </a:rPr>
              <a:t> </a:t>
            </a:r>
            <a:r>
              <a:rPr lang="en-US" b="1" dirty="0" err="1">
                <a:solidFill>
                  <a:srgbClr val="555555"/>
                </a:solidFill>
                <a:latin typeface="Roboto Condensed"/>
              </a:rPr>
              <a:t>năng</a:t>
            </a:r>
            <a:r>
              <a:rPr lang="en-US" b="1" dirty="0">
                <a:solidFill>
                  <a:srgbClr val="555555"/>
                </a:solidFill>
                <a:latin typeface="Roboto Condensed"/>
              </a:rPr>
              <a:t> </a:t>
            </a:r>
            <a:r>
              <a:rPr lang="en-US" b="1" dirty="0" err="1">
                <a:solidFill>
                  <a:srgbClr val="555555"/>
                </a:solidFill>
                <a:latin typeface="Roboto Condensed"/>
              </a:rPr>
              <a:t>mở</a:t>
            </a:r>
            <a:r>
              <a:rPr lang="en-US" b="1" dirty="0">
                <a:solidFill>
                  <a:srgbClr val="555555"/>
                </a:solidFill>
                <a:latin typeface="Roboto Condensed"/>
              </a:rPr>
              <a:t> </a:t>
            </a:r>
            <a:r>
              <a:rPr lang="en-US" b="1" dirty="0" err="1" smtClean="0">
                <a:solidFill>
                  <a:srgbClr val="555555"/>
                </a:solidFill>
                <a:latin typeface="Roboto Condensed"/>
              </a:rPr>
              <a:t>rộng</a:t>
            </a:r>
            <a:endParaRPr lang="en-US" b="1" dirty="0" smtClean="0">
              <a:solidFill>
                <a:srgbClr val="555555"/>
              </a:solidFill>
              <a:latin typeface="Roboto Condensed"/>
            </a:endParaRPr>
          </a:p>
          <a:p>
            <a:endParaRPr lang="en-US" b="1" dirty="0">
              <a:solidFill>
                <a:srgbClr val="555555"/>
              </a:solidFill>
              <a:latin typeface="Roboto Condensed"/>
            </a:endParaRPr>
          </a:p>
        </p:txBody>
      </p:sp>
      <p:sp>
        <p:nvSpPr>
          <p:cNvPr id="3" name="Rectangle 2"/>
          <p:cNvSpPr/>
          <p:nvPr/>
        </p:nvSpPr>
        <p:spPr>
          <a:xfrm>
            <a:off x="1066800" y="3499188"/>
            <a:ext cx="6248400" cy="523220"/>
          </a:xfrm>
          <a:prstGeom prst="rect">
            <a:avLst/>
          </a:prstGeom>
        </p:spPr>
        <p:txBody>
          <a:bodyPr wrap="square">
            <a:spAutoFit/>
          </a:bodyPr>
          <a:lstStyle/>
          <a:p>
            <a:r>
              <a:rPr lang="vi-VN" dirty="0">
                <a:solidFill>
                  <a:schemeClr val="tx1"/>
                </a:solidFill>
                <a:latin typeface="Roboto Condensed"/>
              </a:rPr>
              <a:t>Amazon Aurora cung cấp 5X thông lượng của tiêu chuẩn MySQL và 3X thông lượng của PostgreSQL tiêu chuẩn chạy trên cùng một phần cứng. </a:t>
            </a:r>
            <a:endParaRPr lang="en-US" dirty="0">
              <a:solidFill>
                <a:schemeClr val="tx1"/>
              </a:solidFill>
            </a:endParaRPr>
          </a:p>
        </p:txBody>
      </p:sp>
      <p:pic>
        <p:nvPicPr>
          <p:cNvPr id="4" name="Picture 3"/>
          <p:cNvPicPr>
            <a:picLocks noChangeAspect="1"/>
          </p:cNvPicPr>
          <p:nvPr/>
        </p:nvPicPr>
        <p:blipFill>
          <a:blip r:embed="rId3"/>
          <a:stretch>
            <a:fillRect/>
          </a:stretch>
        </p:blipFill>
        <p:spPr>
          <a:xfrm>
            <a:off x="3126680" y="1728480"/>
            <a:ext cx="2311519" cy="154312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US" b="1" dirty="0" err="1"/>
              <a:t>Lợi</a:t>
            </a:r>
            <a:r>
              <a:rPr lang="en-US" b="1" dirty="0"/>
              <a:t> </a:t>
            </a:r>
            <a:r>
              <a:rPr lang="en-US" b="1" dirty="0" err="1"/>
              <a:t>ích</a:t>
            </a:r>
            <a:r>
              <a:rPr lang="en-US" b="1" dirty="0"/>
              <a:t> </a:t>
            </a:r>
            <a:r>
              <a:rPr lang="en-US" b="1" dirty="0" err="1"/>
              <a:t>của</a:t>
            </a:r>
            <a:r>
              <a:rPr lang="en-US" b="1" dirty="0"/>
              <a:t> Amazon Aurora</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5</a:t>
            </a:fld>
            <a:endParaRPr/>
          </a:p>
        </p:txBody>
      </p:sp>
      <p:sp>
        <p:nvSpPr>
          <p:cNvPr id="2" name="Rectangle 1"/>
          <p:cNvSpPr/>
          <p:nvPr/>
        </p:nvSpPr>
        <p:spPr>
          <a:xfrm>
            <a:off x="434300" y="977682"/>
            <a:ext cx="2645276" cy="523220"/>
          </a:xfrm>
          <a:prstGeom prst="rect">
            <a:avLst/>
          </a:prstGeom>
        </p:spPr>
        <p:txBody>
          <a:bodyPr wrap="none">
            <a:spAutoFit/>
          </a:bodyPr>
          <a:lstStyle/>
          <a:p>
            <a:r>
              <a:rPr lang="en-US" b="1" dirty="0" err="1"/>
              <a:t>Tính</a:t>
            </a:r>
            <a:r>
              <a:rPr lang="en-US" b="1" dirty="0"/>
              <a:t> </a:t>
            </a:r>
            <a:r>
              <a:rPr lang="en-US" b="1" dirty="0" err="1"/>
              <a:t>khả</a:t>
            </a:r>
            <a:r>
              <a:rPr lang="en-US" b="1" dirty="0"/>
              <a:t> </a:t>
            </a:r>
            <a:r>
              <a:rPr lang="en-US" b="1" dirty="0" err="1"/>
              <a:t>dụng</a:t>
            </a:r>
            <a:r>
              <a:rPr lang="en-US" b="1" dirty="0"/>
              <a:t> </a:t>
            </a:r>
            <a:r>
              <a:rPr lang="en-US" b="1" dirty="0" err="1"/>
              <a:t>và</a:t>
            </a:r>
            <a:r>
              <a:rPr lang="en-US" b="1" dirty="0"/>
              <a:t> </a:t>
            </a:r>
            <a:r>
              <a:rPr lang="en-US" b="1" dirty="0" err="1"/>
              <a:t>độ</a:t>
            </a:r>
            <a:r>
              <a:rPr lang="en-US" b="1" dirty="0"/>
              <a:t> </a:t>
            </a:r>
            <a:r>
              <a:rPr lang="en-US" b="1" dirty="0" err="1"/>
              <a:t>bền</a:t>
            </a:r>
            <a:r>
              <a:rPr lang="en-US" b="1" dirty="0"/>
              <a:t> </a:t>
            </a:r>
            <a:r>
              <a:rPr lang="en-US" b="1" dirty="0" err="1"/>
              <a:t>cao</a:t>
            </a:r>
            <a:endParaRPr lang="en-US" b="1" dirty="0"/>
          </a:p>
          <a:p>
            <a:endParaRPr lang="en-US" b="1" dirty="0">
              <a:solidFill>
                <a:srgbClr val="555555"/>
              </a:solidFill>
              <a:latin typeface="Roboto Condensed"/>
            </a:endParaRPr>
          </a:p>
        </p:txBody>
      </p:sp>
      <p:sp>
        <p:nvSpPr>
          <p:cNvPr id="3" name="Rectangle 2"/>
          <p:cNvSpPr/>
          <p:nvPr/>
        </p:nvSpPr>
        <p:spPr>
          <a:xfrm>
            <a:off x="1066800" y="3499188"/>
            <a:ext cx="6248400" cy="738664"/>
          </a:xfrm>
          <a:prstGeom prst="rect">
            <a:avLst/>
          </a:prstGeom>
        </p:spPr>
        <p:txBody>
          <a:bodyPr wrap="square">
            <a:spAutoFit/>
          </a:bodyPr>
          <a:lstStyle/>
          <a:p>
            <a:r>
              <a:rPr lang="vi-VN" dirty="0"/>
              <a:t>Amazon Aurora cung cấp khả năng khả dụng lớn hơn 99,99%. Nó có kho chứa lỗi và tự phục hồi được tạo ra cho cloud sao chép 6 bản sao dữ liệu của bạn qua 3 vùng khả dụng.</a:t>
            </a:r>
            <a:endParaRPr lang="en-US" dirty="0">
              <a:solidFill>
                <a:schemeClr val="tx1"/>
              </a:solidFill>
            </a:endParaRPr>
          </a:p>
        </p:txBody>
      </p:sp>
      <p:pic>
        <p:nvPicPr>
          <p:cNvPr id="5" name="Picture 4"/>
          <p:cNvPicPr>
            <a:picLocks noChangeAspect="1"/>
          </p:cNvPicPr>
          <p:nvPr/>
        </p:nvPicPr>
        <p:blipFill>
          <a:blip r:embed="rId3"/>
          <a:stretch>
            <a:fillRect/>
          </a:stretch>
        </p:blipFill>
        <p:spPr>
          <a:xfrm>
            <a:off x="2977457" y="1766582"/>
            <a:ext cx="2228965" cy="1466925"/>
          </a:xfrm>
          <a:prstGeom prst="rect">
            <a:avLst/>
          </a:prstGeom>
        </p:spPr>
      </p:pic>
    </p:spTree>
    <p:extLst>
      <p:ext uri="{BB962C8B-B14F-4D97-AF65-F5344CB8AC3E}">
        <p14:creationId xmlns:p14="http://schemas.microsoft.com/office/powerpoint/2010/main" val="2791632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US" b="1" dirty="0" err="1"/>
              <a:t>Lợi</a:t>
            </a:r>
            <a:r>
              <a:rPr lang="en-US" b="1" dirty="0"/>
              <a:t> </a:t>
            </a:r>
            <a:r>
              <a:rPr lang="en-US" b="1" dirty="0" err="1"/>
              <a:t>ích</a:t>
            </a:r>
            <a:r>
              <a:rPr lang="en-US" b="1" dirty="0"/>
              <a:t> </a:t>
            </a:r>
            <a:r>
              <a:rPr lang="en-US" b="1" dirty="0" err="1"/>
              <a:t>của</a:t>
            </a:r>
            <a:r>
              <a:rPr lang="en-US" b="1" dirty="0"/>
              <a:t> Amazon Aurora</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6</a:t>
            </a:fld>
            <a:endParaRPr/>
          </a:p>
        </p:txBody>
      </p:sp>
      <p:sp>
        <p:nvSpPr>
          <p:cNvPr id="2" name="Rectangle 1"/>
          <p:cNvSpPr/>
          <p:nvPr/>
        </p:nvSpPr>
        <p:spPr>
          <a:xfrm>
            <a:off x="434300" y="977682"/>
            <a:ext cx="1207382" cy="523220"/>
          </a:xfrm>
          <a:prstGeom prst="rect">
            <a:avLst/>
          </a:prstGeom>
        </p:spPr>
        <p:txBody>
          <a:bodyPr wrap="none">
            <a:spAutoFit/>
          </a:bodyPr>
          <a:lstStyle/>
          <a:p>
            <a:r>
              <a:rPr lang="en-US" b="1" dirty="0"/>
              <a:t>An </a:t>
            </a:r>
            <a:r>
              <a:rPr lang="en-US" b="1" dirty="0" err="1"/>
              <a:t>toàn</a:t>
            </a:r>
            <a:r>
              <a:rPr lang="en-US" b="1" dirty="0"/>
              <a:t> </a:t>
            </a:r>
            <a:r>
              <a:rPr lang="en-US" b="1" dirty="0" err="1"/>
              <a:t>cao</a:t>
            </a:r>
            <a:endParaRPr lang="en-US" b="1" dirty="0"/>
          </a:p>
          <a:p>
            <a:endParaRPr lang="en-US" b="1" dirty="0">
              <a:solidFill>
                <a:srgbClr val="555555"/>
              </a:solidFill>
              <a:latin typeface="Roboto Condensed"/>
            </a:endParaRPr>
          </a:p>
        </p:txBody>
      </p:sp>
      <p:sp>
        <p:nvSpPr>
          <p:cNvPr id="3" name="Rectangle 2"/>
          <p:cNvSpPr/>
          <p:nvPr/>
        </p:nvSpPr>
        <p:spPr>
          <a:xfrm>
            <a:off x="1066800" y="3499188"/>
            <a:ext cx="6248400" cy="1169551"/>
          </a:xfrm>
          <a:prstGeom prst="rect">
            <a:avLst/>
          </a:prstGeom>
        </p:spPr>
        <p:txBody>
          <a:bodyPr wrap="square">
            <a:spAutoFit/>
          </a:bodyPr>
          <a:lstStyle/>
          <a:p>
            <a:r>
              <a:rPr lang="vi-VN" dirty="0"/>
              <a:t>Amazon Aurora cung cấp nhiều mức độ bảo mật cho cơ sở dữ liệu của bạn. Chúng bao gồm cách ly mạng bằng cách sử dụng</a:t>
            </a:r>
            <a:r>
              <a:rPr lang="vi-VN" b="1" dirty="0"/>
              <a:t> Amazon VPC</a:t>
            </a:r>
            <a:r>
              <a:rPr lang="vi-VN" dirty="0"/>
              <a:t> , mã hoá ở chế độ ngủ đông bằng cách sử dụng các phím bạn tạo và kiểm soát thông qua</a:t>
            </a:r>
            <a:r>
              <a:rPr lang="vi-VN" b="1" dirty="0"/>
              <a:t> AWS Key Management Service (KMS)</a:t>
            </a:r>
            <a:r>
              <a:rPr lang="vi-VN" dirty="0"/>
              <a:t> và mã hóa dữ liệu khi chuyển tiếp bằng SSL.</a:t>
            </a:r>
            <a:endParaRPr lang="en-US" dirty="0">
              <a:solidFill>
                <a:schemeClr val="tx1"/>
              </a:solidFill>
            </a:endParaRPr>
          </a:p>
        </p:txBody>
      </p:sp>
      <p:pic>
        <p:nvPicPr>
          <p:cNvPr id="5" name="Picture 4"/>
          <p:cNvPicPr>
            <a:picLocks noChangeAspect="1"/>
          </p:cNvPicPr>
          <p:nvPr/>
        </p:nvPicPr>
        <p:blipFill>
          <a:blip r:embed="rId3"/>
          <a:stretch>
            <a:fillRect/>
          </a:stretch>
        </p:blipFill>
        <p:spPr>
          <a:xfrm>
            <a:off x="3438466" y="1771609"/>
            <a:ext cx="2267067" cy="1600282"/>
          </a:xfrm>
          <a:prstGeom prst="rect">
            <a:avLst/>
          </a:prstGeom>
        </p:spPr>
      </p:pic>
    </p:spTree>
    <p:extLst>
      <p:ext uri="{BB962C8B-B14F-4D97-AF65-F5344CB8AC3E}">
        <p14:creationId xmlns:p14="http://schemas.microsoft.com/office/powerpoint/2010/main" val="37896905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US" b="1" dirty="0" err="1"/>
              <a:t>Lợi</a:t>
            </a:r>
            <a:r>
              <a:rPr lang="en-US" b="1" dirty="0"/>
              <a:t> </a:t>
            </a:r>
            <a:r>
              <a:rPr lang="en-US" b="1" dirty="0" err="1"/>
              <a:t>ích</a:t>
            </a:r>
            <a:r>
              <a:rPr lang="en-US" b="1" dirty="0"/>
              <a:t> </a:t>
            </a:r>
            <a:r>
              <a:rPr lang="en-US" b="1" dirty="0" err="1"/>
              <a:t>của</a:t>
            </a:r>
            <a:r>
              <a:rPr lang="en-US" b="1" dirty="0"/>
              <a:t> Amazon Aurora</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7</a:t>
            </a:fld>
            <a:endParaRPr/>
          </a:p>
        </p:txBody>
      </p:sp>
      <p:sp>
        <p:nvSpPr>
          <p:cNvPr id="2" name="Rectangle 1"/>
          <p:cNvSpPr/>
          <p:nvPr/>
        </p:nvSpPr>
        <p:spPr>
          <a:xfrm>
            <a:off x="434300" y="977682"/>
            <a:ext cx="3246402" cy="738664"/>
          </a:xfrm>
          <a:prstGeom prst="rect">
            <a:avLst/>
          </a:prstGeom>
        </p:spPr>
        <p:txBody>
          <a:bodyPr wrap="none">
            <a:spAutoFit/>
          </a:bodyPr>
          <a:lstStyle/>
          <a:p>
            <a:r>
              <a:rPr lang="vi-VN" b="1" dirty="0"/>
              <a:t>Tương thích MySQL và PostgreSQL</a:t>
            </a:r>
          </a:p>
          <a:p>
            <a:endParaRPr lang="en-US" b="1" dirty="0"/>
          </a:p>
          <a:p>
            <a:endParaRPr lang="en-US" b="1" dirty="0">
              <a:solidFill>
                <a:srgbClr val="555555"/>
              </a:solidFill>
              <a:latin typeface="Roboto Condensed"/>
            </a:endParaRPr>
          </a:p>
        </p:txBody>
      </p:sp>
      <p:sp>
        <p:nvSpPr>
          <p:cNvPr id="3" name="Rectangle 2"/>
          <p:cNvSpPr/>
          <p:nvPr/>
        </p:nvSpPr>
        <p:spPr>
          <a:xfrm>
            <a:off x="1066800" y="3499188"/>
            <a:ext cx="6248400" cy="738664"/>
          </a:xfrm>
          <a:prstGeom prst="rect">
            <a:avLst/>
          </a:prstGeom>
        </p:spPr>
        <p:txBody>
          <a:bodyPr wrap="square">
            <a:spAutoFit/>
          </a:bodyPr>
          <a:lstStyle/>
          <a:p>
            <a:r>
              <a:rPr lang="vi-VN" dirty="0"/>
              <a:t>Công cụ cơ sở dữ liệu Amazon Aurora hoàn toàn tương thích với các cơ sở dữ liệu mã nguồn mở MySQL và PostgreSQ, thường xuyên cập nhật các tính năng tương thích với các phiên bản mới. </a:t>
            </a:r>
            <a:endParaRPr lang="en-US" dirty="0">
              <a:solidFill>
                <a:schemeClr val="tx1"/>
              </a:solidFill>
            </a:endParaRPr>
          </a:p>
        </p:txBody>
      </p:sp>
      <p:pic>
        <p:nvPicPr>
          <p:cNvPr id="4" name="Picture 3"/>
          <p:cNvPicPr>
            <a:picLocks noChangeAspect="1"/>
          </p:cNvPicPr>
          <p:nvPr/>
        </p:nvPicPr>
        <p:blipFill>
          <a:blip r:embed="rId3"/>
          <a:stretch>
            <a:fillRect/>
          </a:stretch>
        </p:blipFill>
        <p:spPr>
          <a:xfrm>
            <a:off x="2760916" y="1547457"/>
            <a:ext cx="2463927" cy="1454225"/>
          </a:xfrm>
          <a:prstGeom prst="rect">
            <a:avLst/>
          </a:prstGeom>
        </p:spPr>
      </p:pic>
    </p:spTree>
    <p:extLst>
      <p:ext uri="{BB962C8B-B14F-4D97-AF65-F5344CB8AC3E}">
        <p14:creationId xmlns:p14="http://schemas.microsoft.com/office/powerpoint/2010/main" val="1570895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US" b="1" dirty="0" err="1"/>
              <a:t>Lợi</a:t>
            </a:r>
            <a:r>
              <a:rPr lang="en-US" b="1" dirty="0"/>
              <a:t> </a:t>
            </a:r>
            <a:r>
              <a:rPr lang="en-US" b="1" dirty="0" err="1"/>
              <a:t>ích</a:t>
            </a:r>
            <a:r>
              <a:rPr lang="en-US" b="1" dirty="0"/>
              <a:t> </a:t>
            </a:r>
            <a:r>
              <a:rPr lang="en-US" b="1" dirty="0" err="1"/>
              <a:t>của</a:t>
            </a:r>
            <a:r>
              <a:rPr lang="en-US" b="1" dirty="0"/>
              <a:t> Amazon Aurora</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8</a:t>
            </a:fld>
            <a:endParaRPr/>
          </a:p>
        </p:txBody>
      </p:sp>
      <p:sp>
        <p:nvSpPr>
          <p:cNvPr id="2" name="Rectangle 1"/>
          <p:cNvSpPr/>
          <p:nvPr/>
        </p:nvSpPr>
        <p:spPr>
          <a:xfrm>
            <a:off x="434300" y="977682"/>
            <a:ext cx="1742785" cy="738664"/>
          </a:xfrm>
          <a:prstGeom prst="rect">
            <a:avLst/>
          </a:prstGeom>
        </p:spPr>
        <p:txBody>
          <a:bodyPr wrap="none">
            <a:spAutoFit/>
          </a:bodyPr>
          <a:lstStyle/>
          <a:p>
            <a:r>
              <a:rPr lang="en-US" b="1" dirty="0" err="1"/>
              <a:t>Quản</a:t>
            </a:r>
            <a:r>
              <a:rPr lang="en-US" b="1" dirty="0"/>
              <a:t> </a:t>
            </a:r>
            <a:r>
              <a:rPr lang="en-US" b="1" dirty="0" err="1"/>
              <a:t>lý</a:t>
            </a:r>
            <a:r>
              <a:rPr lang="en-US" b="1" dirty="0"/>
              <a:t> </a:t>
            </a:r>
            <a:r>
              <a:rPr lang="en-US" b="1" dirty="0" err="1"/>
              <a:t>hoàn</a:t>
            </a:r>
            <a:r>
              <a:rPr lang="en-US" b="1" dirty="0"/>
              <a:t> </a:t>
            </a:r>
            <a:r>
              <a:rPr lang="en-US" b="1" dirty="0" err="1"/>
              <a:t>toàn</a:t>
            </a:r>
            <a:endParaRPr lang="en-US" b="1" dirty="0"/>
          </a:p>
          <a:p>
            <a:endParaRPr lang="en-US" b="1" dirty="0"/>
          </a:p>
          <a:p>
            <a:endParaRPr lang="en-US" b="1" dirty="0">
              <a:solidFill>
                <a:srgbClr val="555555"/>
              </a:solidFill>
              <a:latin typeface="Roboto Condensed"/>
            </a:endParaRPr>
          </a:p>
        </p:txBody>
      </p:sp>
      <p:sp>
        <p:nvSpPr>
          <p:cNvPr id="3" name="Rectangle 2"/>
          <p:cNvSpPr/>
          <p:nvPr/>
        </p:nvSpPr>
        <p:spPr>
          <a:xfrm>
            <a:off x="1066800" y="3499188"/>
            <a:ext cx="6248400" cy="523220"/>
          </a:xfrm>
          <a:prstGeom prst="rect">
            <a:avLst/>
          </a:prstGeom>
        </p:spPr>
        <p:txBody>
          <a:bodyPr wrap="square">
            <a:spAutoFit/>
          </a:bodyPr>
          <a:lstStyle/>
          <a:p>
            <a:r>
              <a:rPr lang="vi-VN" dirty="0"/>
              <a:t>Amazon Aurora được quản lý đầy đủ bởi Amazon Relational Database Service (RDS).</a:t>
            </a:r>
            <a:endParaRPr lang="en-US" dirty="0">
              <a:solidFill>
                <a:schemeClr val="tx1"/>
              </a:solidFill>
            </a:endParaRPr>
          </a:p>
        </p:txBody>
      </p:sp>
      <p:pic>
        <p:nvPicPr>
          <p:cNvPr id="4" name="Picture 3"/>
          <p:cNvPicPr>
            <a:picLocks noChangeAspect="1"/>
          </p:cNvPicPr>
          <p:nvPr/>
        </p:nvPicPr>
        <p:blipFill>
          <a:blip r:embed="rId3"/>
          <a:stretch>
            <a:fillRect/>
          </a:stretch>
        </p:blipFill>
        <p:spPr>
          <a:xfrm>
            <a:off x="3368613" y="1882739"/>
            <a:ext cx="2406774" cy="1378021"/>
          </a:xfrm>
          <a:prstGeom prst="rect">
            <a:avLst/>
          </a:prstGeom>
        </p:spPr>
      </p:pic>
    </p:spTree>
    <p:extLst>
      <p:ext uri="{BB962C8B-B14F-4D97-AF65-F5344CB8AC3E}">
        <p14:creationId xmlns:p14="http://schemas.microsoft.com/office/powerpoint/2010/main" val="1120002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US" b="1" dirty="0" err="1"/>
              <a:t>Lợi</a:t>
            </a:r>
            <a:r>
              <a:rPr lang="en-US" b="1" dirty="0"/>
              <a:t> </a:t>
            </a:r>
            <a:r>
              <a:rPr lang="en-US" b="1" dirty="0" err="1"/>
              <a:t>ích</a:t>
            </a:r>
            <a:r>
              <a:rPr lang="en-US" b="1" dirty="0"/>
              <a:t> </a:t>
            </a:r>
            <a:r>
              <a:rPr lang="en-US" b="1" dirty="0" err="1"/>
              <a:t>của</a:t>
            </a:r>
            <a:r>
              <a:rPr lang="en-US" b="1" dirty="0"/>
              <a:t> Amazon Aurora</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9</a:t>
            </a:fld>
            <a:endParaRPr/>
          </a:p>
        </p:txBody>
      </p:sp>
      <p:sp>
        <p:nvSpPr>
          <p:cNvPr id="2" name="Rectangle 1"/>
          <p:cNvSpPr/>
          <p:nvPr/>
        </p:nvSpPr>
        <p:spPr>
          <a:xfrm>
            <a:off x="434300" y="977682"/>
            <a:ext cx="1614545" cy="738664"/>
          </a:xfrm>
          <a:prstGeom prst="rect">
            <a:avLst/>
          </a:prstGeom>
        </p:spPr>
        <p:txBody>
          <a:bodyPr wrap="none">
            <a:spAutoFit/>
          </a:bodyPr>
          <a:lstStyle/>
          <a:p>
            <a:r>
              <a:rPr lang="en-US" b="1" dirty="0" err="1"/>
              <a:t>Hỗ</a:t>
            </a:r>
            <a:r>
              <a:rPr lang="en-US" b="1" dirty="0"/>
              <a:t> </a:t>
            </a:r>
            <a:r>
              <a:rPr lang="en-US" b="1" dirty="0" err="1"/>
              <a:t>trợ</a:t>
            </a:r>
            <a:r>
              <a:rPr lang="en-US" b="1" dirty="0"/>
              <a:t> di </a:t>
            </a:r>
            <a:r>
              <a:rPr lang="en-US" b="1" dirty="0" err="1"/>
              <a:t>chuyển</a:t>
            </a:r>
            <a:endParaRPr lang="en-US" b="1" dirty="0"/>
          </a:p>
          <a:p>
            <a:endParaRPr lang="en-US" b="1" dirty="0"/>
          </a:p>
          <a:p>
            <a:endParaRPr lang="en-US" b="1" dirty="0">
              <a:solidFill>
                <a:srgbClr val="555555"/>
              </a:solidFill>
              <a:latin typeface="Roboto Condensed"/>
            </a:endParaRPr>
          </a:p>
        </p:txBody>
      </p:sp>
      <p:sp>
        <p:nvSpPr>
          <p:cNvPr id="3" name="Rectangle 2"/>
          <p:cNvSpPr/>
          <p:nvPr/>
        </p:nvSpPr>
        <p:spPr>
          <a:xfrm>
            <a:off x="1066800" y="3499188"/>
            <a:ext cx="6248400" cy="523220"/>
          </a:xfrm>
          <a:prstGeom prst="rect">
            <a:avLst/>
          </a:prstGeom>
        </p:spPr>
        <p:txBody>
          <a:bodyPr wrap="square">
            <a:spAutoFit/>
          </a:bodyPr>
          <a:lstStyle/>
          <a:p>
            <a:r>
              <a:rPr lang="vi-VN" dirty="0"/>
              <a:t>Khả năng tương thích MySQL và PostgreSQL làm cho Amazon Aurora trở thành mục tiêu hấp dẫn cho việc di chuyển cơ sở dữ liệu sang cloud.</a:t>
            </a:r>
            <a:endParaRPr lang="en-US" dirty="0">
              <a:solidFill>
                <a:schemeClr val="tx1"/>
              </a:solidFill>
            </a:endParaRPr>
          </a:p>
        </p:txBody>
      </p:sp>
      <p:pic>
        <p:nvPicPr>
          <p:cNvPr id="5" name="Picture 4"/>
          <p:cNvPicPr>
            <a:picLocks noChangeAspect="1"/>
          </p:cNvPicPr>
          <p:nvPr/>
        </p:nvPicPr>
        <p:blipFill>
          <a:blip r:embed="rId3"/>
          <a:stretch>
            <a:fillRect/>
          </a:stretch>
        </p:blipFill>
        <p:spPr>
          <a:xfrm>
            <a:off x="3191443" y="1465535"/>
            <a:ext cx="2578233" cy="1739989"/>
          </a:xfrm>
          <a:prstGeom prst="rect">
            <a:avLst/>
          </a:prstGeom>
        </p:spPr>
      </p:pic>
    </p:spTree>
    <p:extLst>
      <p:ext uri="{BB962C8B-B14F-4D97-AF65-F5344CB8AC3E}">
        <p14:creationId xmlns:p14="http://schemas.microsoft.com/office/powerpoint/2010/main" val="2432535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788</Words>
  <Application>Microsoft Office PowerPoint</Application>
  <PresentationFormat>On-screen Show (16:9)</PresentationFormat>
  <Paragraphs>140</Paragraphs>
  <Slides>34</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Roboto</vt:lpstr>
      <vt:lpstr>Barlow Semi Condensed</vt:lpstr>
      <vt:lpstr>Times New Roman</vt:lpstr>
      <vt:lpstr>Wingdings</vt:lpstr>
      <vt:lpstr>Barlow Semi Condensed Medium</vt:lpstr>
      <vt:lpstr>Tahoma</vt:lpstr>
      <vt:lpstr>Calibri</vt:lpstr>
      <vt:lpstr>Times Neue Roman</vt:lpstr>
      <vt:lpstr>Arial</vt:lpstr>
      <vt:lpstr>Roboto Condensed</vt:lpstr>
      <vt:lpstr>Trebuchet MS</vt:lpstr>
      <vt:lpstr>Simple Light</vt:lpstr>
      <vt:lpstr>PowerPoint Presentation</vt:lpstr>
      <vt:lpstr>Nội dung</vt:lpstr>
      <vt:lpstr>Tìm hiểu về Amazon Aurora (Aurora)</vt:lpstr>
      <vt:lpstr>Lợi ích của Amazon Aurora</vt:lpstr>
      <vt:lpstr>Lợi ích của Amazon Aurora</vt:lpstr>
      <vt:lpstr>Lợi ích của Amazon Aurora</vt:lpstr>
      <vt:lpstr>Lợi ích của Amazon Aurora</vt:lpstr>
      <vt:lpstr>Lợi ích của Amazon Aurora</vt:lpstr>
      <vt:lpstr>Lợi ích của Amazon Aurora</vt:lpstr>
      <vt:lpstr>PowerPoint Presentation</vt:lpstr>
      <vt:lpstr>PowerPoint Presentation</vt:lpstr>
      <vt:lpstr>Giao diện trang chủ</vt:lpstr>
      <vt:lpstr>Các chức năng chính của trang web </vt:lpstr>
      <vt:lpstr>Các chức năng chính của trang web </vt:lpstr>
      <vt:lpstr>Các chức năng chính của trang web </vt:lpstr>
      <vt:lpstr>Các chức năng chính của trang web </vt:lpstr>
      <vt:lpstr>Các chức năng chính của trang web </vt:lpstr>
      <vt:lpstr>Các chức năng chính của trang web </vt:lpstr>
      <vt:lpstr>Các chức năng chính của trang web </vt:lpstr>
      <vt:lpstr>Các chức năng chính của trang web </vt:lpstr>
      <vt:lpstr>PowerPoint Presentation</vt:lpstr>
      <vt:lpstr>VPC</vt:lpstr>
      <vt:lpstr>VPC</vt:lpstr>
      <vt:lpstr>EC2 </vt:lpstr>
      <vt:lpstr>PowerPoint Presentation</vt:lpstr>
      <vt:lpstr>- Kết nối với ec2 bằng ssh để tải các phầm mềm cần thiết</vt:lpstr>
      <vt:lpstr>- Cài đặt Java 17 </vt:lpstr>
      <vt:lpstr>- Cài đặt Tomcat 8.5</vt:lpstr>
      <vt:lpstr>- Sau khi tạo aurora thì kết nối ec2 với aurora. Rồi tạo cơ sở dữ liệu cho aurora </vt:lpstr>
      <vt:lpstr>- Tạo bảng cho cơ sở dữ liệu  - Tạo những dữ liệu cơ bản - Đưa file war từ local lên cloud để deploy - Deploy ở trên cloud </vt:lpstr>
      <vt:lpstr>Amzon Aurora </vt:lpstr>
      <vt:lpstr>PowerPoint Presentation</vt:lpstr>
      <vt:lpstr>- Thêm inbound rules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18</cp:revision>
  <dcterms:modified xsi:type="dcterms:W3CDTF">2022-12-03T10:38:53Z</dcterms:modified>
</cp:coreProperties>
</file>